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5" r:id="rId3"/>
    <p:sldMasterId id="2147483763" r:id="rId4"/>
    <p:sldMasterId id="2147483817" r:id="rId5"/>
  </p:sldMasterIdLst>
  <p:notesMasterIdLst>
    <p:notesMasterId r:id="rId34"/>
  </p:notesMasterIdLst>
  <p:sldIdLst>
    <p:sldId id="327" r:id="rId6"/>
    <p:sldId id="308" r:id="rId7"/>
    <p:sldId id="283" r:id="rId8"/>
    <p:sldId id="326" r:id="rId9"/>
    <p:sldId id="320" r:id="rId10"/>
    <p:sldId id="309" r:id="rId11"/>
    <p:sldId id="284" r:id="rId12"/>
    <p:sldId id="285" r:id="rId13"/>
    <p:sldId id="286" r:id="rId14"/>
    <p:sldId id="310" r:id="rId15"/>
    <p:sldId id="311" r:id="rId16"/>
    <p:sldId id="315" r:id="rId17"/>
    <p:sldId id="314" r:id="rId18"/>
    <p:sldId id="316" r:id="rId19"/>
    <p:sldId id="317" r:id="rId20"/>
    <p:sldId id="318" r:id="rId21"/>
    <p:sldId id="319" r:id="rId22"/>
    <p:sldId id="289" r:id="rId23"/>
    <p:sldId id="287" r:id="rId24"/>
    <p:sldId id="288" r:id="rId25"/>
    <p:sldId id="322" r:id="rId26"/>
    <p:sldId id="321" r:id="rId27"/>
    <p:sldId id="292" r:id="rId28"/>
    <p:sldId id="306" r:id="rId29"/>
    <p:sldId id="293" r:id="rId30"/>
    <p:sldId id="295" r:id="rId31"/>
    <p:sldId id="325" r:id="rId32"/>
    <p:sldId id="324" r:id="rId33"/>
  </p:sldIdLst>
  <p:sldSz cx="12192000" cy="6858000"/>
  <p:notesSz cx="6858000" cy="9144000"/>
  <p:embeddedFontLst>
    <p:embeddedFont>
      <p:font typeface="Biome" charset="0"/>
      <p:regular r:id="rId35"/>
      <p:italic r:id="rId36"/>
    </p:embeddedFont>
    <p:embeddedFont>
      <p:font typeface="Pattaya" charset="-34"/>
      <p:regular r:id="rId37"/>
    </p:embeddedFont>
    <p:embeddedFont>
      <p:font typeface="微软雅黑" charset="-122"/>
      <p:regular r:id="rId38"/>
      <p:bold r:id="rId39"/>
    </p:embeddedFont>
    <p:embeddedFont>
      <p:font typeface="Patrick Hand" charset="0"/>
      <p:regular r:id="rId40"/>
    </p:embeddedFont>
    <p:embeddedFont>
      <p:font typeface="Calibri Light" charset="0"/>
      <p:regular r:id="rId41"/>
      <p: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PT Sans" charset="0"/>
      <p:regular r:id="rId47"/>
      <p:bold r:id="rId48"/>
      <p:italic r:id="rId49"/>
      <p:boldItalic r:id="rId50"/>
    </p:embeddedFont>
    <p:embeddedFont>
      <p:font typeface="Coiny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8C3A92"/>
    <a:srgbClr val="AAE0F9"/>
    <a:srgbClr val="B88FC1"/>
    <a:srgbClr val="853385"/>
    <a:srgbClr val="FFF79A"/>
    <a:srgbClr val="E0A0DD"/>
    <a:srgbClr val="00B0F2"/>
    <a:srgbClr val="AEE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87013" autoAdjust="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6EF85-341C-4175-AFD8-D36DDBA9867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AC653-4E8F-4051-AE6D-5893348FB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3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6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4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1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7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8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5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3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0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20602B-C0D2-4D4C-8B0C-FFE7742AE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35756AA-C31E-44FA-9B05-18BB8F345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8613FF-B431-464B-B2A4-B65C2AAB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E4387-2BA2-4E16-AED2-D4BDCE79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708DC1-F0D8-41F0-8026-232EE7DD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9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E9A8BC-CC6E-4D4C-9F60-CE6A2C89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95D1AC-FF25-4776-86C3-137A7552E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CA572B-C10C-480F-BB94-6C161E618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51F141-281C-4FC2-9C51-CD8E33358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5CE183-09EB-43CD-8AE9-13EDF2DB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469595-877C-4009-A842-5BB3BA21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321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15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2461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67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922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99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142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7251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50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15989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51BE64-5FD1-4662-91BB-27B4D688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C74D6C-DB8E-4AC6-A95E-C2E1048AF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DF483F-8CD2-4D34-92BE-46BAD9338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888051-F74F-4830-8C1E-70D582C1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A15D05-1332-4328-B68D-CCE26391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48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5870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697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536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0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05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3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33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3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3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846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7F817E-84C0-4F34-8167-BE3F812CE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8A8141-368C-4B61-9F92-8808D7A0D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0AFD3B-4CEB-4ED6-B887-53A198D9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A60BE0-B733-4278-9C64-6F185CB6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0A50F2-62EE-4B67-A6E8-731EA235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29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3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354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38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37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7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5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06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883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1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6496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1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0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9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1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70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6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1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79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92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7096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00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352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5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98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31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33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31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3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4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5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1189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791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459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120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673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918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138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6062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573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94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8107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934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769949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459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1890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010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7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74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2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9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3258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74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2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1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00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1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6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04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74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3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4012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48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8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510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623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57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2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62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7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75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87976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34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66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828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21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60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3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108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77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6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7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B3C9BB-EA25-4FCA-87F0-8075E5B7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39B760-9D70-4EDF-892E-E38D5DE8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5C2E6C-53E2-4F23-94E5-9558B62C8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EE3A30-F5DC-45D6-B60A-22B01392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3281ED-5F69-4B74-9D62-B42D8174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6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41983317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47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5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437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85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2810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72099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91633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4185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82529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50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359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850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5671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0849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8830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839419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5982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831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0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9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0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73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65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6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B3C9BB-EA25-4FCA-87F0-8075E5B7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39B760-9D70-4EDF-892E-E38D5DE8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5C2E6C-53E2-4F23-94E5-9558B62C8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EE3A30-F5DC-45D6-B60A-22B01392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3281ED-5F69-4B74-9D62-B42D8174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7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37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8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69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89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80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99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7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89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88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7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C8D46F-C775-4D17-A272-2CE5F46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11BBE9-341D-4E27-8737-FAE434B41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22B0EE-316B-4215-B513-C70EAA3C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BC5D8B-555B-450A-AD52-BB06299D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3C8963-3960-4A5F-B1FA-60EA5E76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301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0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4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85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5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5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63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31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70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9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79025-2D30-4EBA-863D-810F0C07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C13FBD-FAC8-4827-BDA9-438904E47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747A340-6669-448B-8C11-CFD67547C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70D228-44B7-4484-B77F-D1A45AA7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9D0D57-4AB7-47B9-AB8D-076D4FF1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6C4C52-49F3-4534-8884-F61BF672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55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10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58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461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327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51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7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46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65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2022/12/10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53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59E37D-9E1F-4AB1-AD01-A237AE0B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39978E-2540-4C06-B125-322426C2F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46B011-4306-47EA-8FFD-44CB0368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DFFE80-CEB6-4D87-AAEA-1EC155B6C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FEA8F71-04A1-4CCD-9453-A59272B7F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813D6-DDF2-426F-BADA-6B68731B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912DC46-F669-49AF-80BB-8AB6F7AD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717C9F7-A0A6-49FF-8F85-9E14D7C0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42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6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9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6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773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0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3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3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3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0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6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154FD7-9ACA-4037-A51C-E31C4365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06CD683-48F3-49F1-B246-D6840550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0313DB7-2C0C-417B-B3AD-8BD5102B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703C5AC-4C25-475D-BC85-90B8BB9E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6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8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8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197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1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63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1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3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0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705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A94674A-C2B1-4F9E-80A9-F119886D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E71A74B-DB88-40D1-AC6B-0294F1E9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E4526D-6D01-45BF-B51D-C377B912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40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36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5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0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9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52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9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0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2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D0CF35-01CE-482D-BC85-8C8E86CF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D3D0A-64F1-4720-AE9E-239C21BF3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3E9F2E-67E4-437D-BFE3-DE476E72B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5481DB-D4BD-43FF-BE2A-20779DC52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79476A-2799-437B-AF74-AE3B0D6B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84FFA9-8976-4651-BA84-EF1A3AE6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36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6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0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7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426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3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13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7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322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4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42" Type="http://schemas.openxmlformats.org/officeDocument/2006/relationships/slideLayout" Target="../slideLayouts/slideLayout154.xml"/><Relationship Id="rId47" Type="http://schemas.openxmlformats.org/officeDocument/2006/relationships/slideLayout" Target="../slideLayouts/slideLayout159.xml"/><Relationship Id="rId50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Relationship Id="rId46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53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slideLayout" Target="../slideLayouts/slideLayout152.xml"/><Relationship Id="rId45" Type="http://schemas.openxmlformats.org/officeDocument/2006/relationships/slideLayout" Target="../slideLayouts/slideLayout157.xml"/><Relationship Id="rId53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4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4" Type="http://schemas.openxmlformats.org/officeDocument/2006/relationships/slideLayout" Target="../slideLayouts/slideLayout156.xml"/><Relationship Id="rId52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43" Type="http://schemas.openxmlformats.org/officeDocument/2006/relationships/slideLayout" Target="../slideLayouts/slideLayout155.xml"/><Relationship Id="rId48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20.xml"/><Relationship Id="rId51" Type="http://schemas.openxmlformats.org/officeDocument/2006/relationships/slideLayout" Target="../slideLayouts/slideLayout16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9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99.xml"/><Relationship Id="rId42" Type="http://schemas.openxmlformats.org/officeDocument/2006/relationships/slideLayout" Target="../slideLayouts/slideLayout207.xml"/><Relationship Id="rId47" Type="http://schemas.openxmlformats.org/officeDocument/2006/relationships/slideLayout" Target="../slideLayouts/slideLayout212.xml"/><Relationship Id="rId50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slideLayout" Target="../slideLayouts/slideLayout198.xml"/><Relationship Id="rId38" Type="http://schemas.openxmlformats.org/officeDocument/2006/relationships/slideLayout" Target="../slideLayouts/slideLayout203.xml"/><Relationship Id="rId46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29" Type="http://schemas.openxmlformats.org/officeDocument/2006/relationships/slideLayout" Target="../slideLayouts/slideLayout194.xml"/><Relationship Id="rId41" Type="http://schemas.openxmlformats.org/officeDocument/2006/relationships/slideLayout" Target="../slideLayouts/slideLayout206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slideLayout" Target="../slideLayouts/slideLayout197.xml"/><Relationship Id="rId37" Type="http://schemas.openxmlformats.org/officeDocument/2006/relationships/slideLayout" Target="../slideLayouts/slideLayout202.xml"/><Relationship Id="rId40" Type="http://schemas.openxmlformats.org/officeDocument/2006/relationships/slideLayout" Target="../slideLayouts/slideLayout205.xml"/><Relationship Id="rId45" Type="http://schemas.openxmlformats.org/officeDocument/2006/relationships/slideLayout" Target="../slideLayouts/slideLayout210.xml"/><Relationship Id="rId53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36" Type="http://schemas.openxmlformats.org/officeDocument/2006/relationships/slideLayout" Target="../slideLayouts/slideLayout201.xml"/><Relationship Id="rId4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31" Type="http://schemas.openxmlformats.org/officeDocument/2006/relationships/slideLayout" Target="../slideLayouts/slideLayout196.xml"/><Relationship Id="rId44" Type="http://schemas.openxmlformats.org/officeDocument/2006/relationships/slideLayout" Target="../slideLayouts/slideLayout209.xml"/><Relationship Id="rId52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35" Type="http://schemas.openxmlformats.org/officeDocument/2006/relationships/slideLayout" Target="../slideLayouts/slideLayout200.xml"/><Relationship Id="rId43" Type="http://schemas.openxmlformats.org/officeDocument/2006/relationships/slideLayout" Target="../slideLayouts/slideLayout208.xml"/><Relationship Id="rId48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73.xml"/><Relationship Id="rId51" Type="http://schemas.openxmlformats.org/officeDocument/2006/relationships/slideLayout" Target="../slideLayouts/slideLayout2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06BE927-BFA4-4660-BFDC-01183B30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5CC980-446F-4A09-A5B3-148355928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E8D19-2F20-42A0-ACE6-6FA592ECA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2881E-0B26-47AC-9F52-235F127136B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88F368-AB17-4CF2-905A-6F4514B8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AD40B4-9972-4EC7-B7E1-0BE8DEB5D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3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A9A7-6778-439B-82AA-661D63419A13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17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2" r:id="rId12"/>
    <p:sldLayoutId id="2147483761" r:id="rId13"/>
    <p:sldLayoutId id="2147483760" r:id="rId14"/>
    <p:sldLayoutId id="2147483759" r:id="rId15"/>
    <p:sldLayoutId id="2147483704" r:id="rId16"/>
    <p:sldLayoutId id="2147483703" r:id="rId17"/>
    <p:sldLayoutId id="2147483702" r:id="rId18"/>
    <p:sldLayoutId id="2147483701" r:id="rId19"/>
    <p:sldLayoutId id="2147483700" r:id="rId20"/>
    <p:sldLayoutId id="2147483699" r:id="rId21"/>
    <p:sldLayoutId id="2147483698" r:id="rId22"/>
    <p:sldLayoutId id="2147483697" r:id="rId23"/>
    <p:sldLayoutId id="2147483696" r:id="rId24"/>
    <p:sldLayoutId id="2147483695" r:id="rId25"/>
    <p:sldLayoutId id="2147483694" r:id="rId26"/>
    <p:sldLayoutId id="2147483693" r:id="rId27"/>
    <p:sldLayoutId id="2147483692" r:id="rId28"/>
    <p:sldLayoutId id="2147483690" r:id="rId29"/>
    <p:sldLayoutId id="2147483689" r:id="rId30"/>
    <p:sldLayoutId id="2147483688" r:id="rId31"/>
    <p:sldLayoutId id="2147483687" r:id="rId32"/>
    <p:sldLayoutId id="2147483686" r:id="rId33"/>
    <p:sldLayoutId id="2147483685" r:id="rId34"/>
    <p:sldLayoutId id="2147483684" r:id="rId35"/>
    <p:sldLayoutId id="2147483683" r:id="rId36"/>
    <p:sldLayoutId id="2147483682" r:id="rId37"/>
    <p:sldLayoutId id="2147483681" r:id="rId38"/>
    <p:sldLayoutId id="2147483672" r:id="rId39"/>
    <p:sldLayoutId id="2147483673" r:id="rId40"/>
    <p:sldLayoutId id="2147483674" r:id="rId41"/>
    <p:sldLayoutId id="2147483675" r:id="rId42"/>
    <p:sldLayoutId id="2147483676" r:id="rId43"/>
    <p:sldLayoutId id="2147483677" r:id="rId44"/>
    <p:sldLayoutId id="2147483678" r:id="rId45"/>
    <p:sldLayoutId id="2147483679" r:id="rId46"/>
    <p:sldLayoutId id="2147483680" r:id="rId47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8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  <p:sldLayoutId id="2147483757" r:id="rId52"/>
    <p:sldLayoutId id="2147483758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11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0" r:id="rId37"/>
    <p:sldLayoutId id="2147483801" r:id="rId38"/>
    <p:sldLayoutId id="2147483802" r:id="rId39"/>
    <p:sldLayoutId id="2147483803" r:id="rId40"/>
    <p:sldLayoutId id="2147483804" r:id="rId41"/>
    <p:sldLayoutId id="2147483805" r:id="rId42"/>
    <p:sldLayoutId id="2147483806" r:id="rId43"/>
    <p:sldLayoutId id="2147483807" r:id="rId44"/>
    <p:sldLayoutId id="2147483808" r:id="rId45"/>
    <p:sldLayoutId id="2147483809" r:id="rId46"/>
    <p:sldLayoutId id="2147483810" r:id="rId47"/>
    <p:sldLayoutId id="2147483811" r:id="rId48"/>
    <p:sldLayoutId id="2147483812" r:id="rId49"/>
    <p:sldLayoutId id="2147483813" r:id="rId50"/>
    <p:sldLayoutId id="2147483814" r:id="rId51"/>
    <p:sldLayoutId id="2147483815" r:id="rId52"/>
    <p:sldLayoutId id="2147483816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3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  <p:sldLayoutId id="2147483864" r:id="rId47"/>
    <p:sldLayoutId id="2147483865" r:id="rId48"/>
    <p:sldLayoutId id="2147483866" r:id="rId49"/>
    <p:sldLayoutId id="2147483867" r:id="rId50"/>
    <p:sldLayoutId id="2147483868" r:id="rId51"/>
    <p:sldLayoutId id="2147483869" r:id="rId52"/>
    <p:sldLayoutId id="2147483870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0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5" Type="http://schemas.openxmlformats.org/officeDocument/2006/relationships/image" Target="../media/image25.jpg"/><Relationship Id="rId10" Type="http://schemas.openxmlformats.org/officeDocument/2006/relationships/image" Target="../media/image27.jpeg"/><Relationship Id="rId4" Type="http://schemas.openxmlformats.org/officeDocument/2006/relationships/image" Target="../media/image16.pn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emf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jpe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jpe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828" y="-425003"/>
            <a:ext cx="13158184" cy="739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7">
            <a:extLst>
              <a:ext uri="{FF2B5EF4-FFF2-40B4-BE49-F238E27FC236}">
                <a16:creationId xmlns="" xmlns:a16="http://schemas.microsoft.com/office/drawing/2014/main" id="{0AA582E7-F379-4745-ABB3-BF519BE21F0C}"/>
              </a:ext>
            </a:extLst>
          </p:cNvPr>
          <p:cNvSpPr txBox="1"/>
          <p:nvPr/>
        </p:nvSpPr>
        <p:spPr>
          <a:xfrm>
            <a:off x="2967489" y="1348567"/>
            <a:ext cx="6927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Hai</a:t>
            </a:r>
            <a:r>
              <a:rPr kumimoji="0" lang="en-US" altLang="zh-CN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 12</a:t>
            </a:r>
            <a:r>
              <a:rPr kumimoji="0" lang="en-US" altLang="zh-CN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 12 năm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E3679A1-F4D2-4FC4-85C3-29F30A65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495" y="2125290"/>
            <a:ext cx="4918620" cy="3155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289769-838B-4462-AF18-8A149C190941}"/>
              </a:ext>
            </a:extLst>
          </p:cNvPr>
          <p:cNvSpPr txBox="1"/>
          <p:nvPr/>
        </p:nvSpPr>
        <p:spPr>
          <a:xfrm>
            <a:off x="5850851" y="3884538"/>
            <a:ext cx="50424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taya" panose="020B0604020202020204" charset="-34"/>
                <a:cs typeface="Pattaya" panose="020B0604020202020204" charset="-34"/>
              </a:rPr>
              <a:t>(Tiết  1)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Pattaya" panose="020B0604020202020204" charset="-34"/>
              <a:cs typeface="Pattaya" panose="020B0604020202020204" charset="-34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="" xmlns:a16="http://schemas.microsoft.com/office/drawing/2014/main" id="{0AA582E7-F379-4745-ABB3-BF519BE21F0C}"/>
              </a:ext>
            </a:extLst>
          </p:cNvPr>
          <p:cNvSpPr txBox="1"/>
          <p:nvPr/>
        </p:nvSpPr>
        <p:spPr>
          <a:xfrm>
            <a:off x="4155406" y="4632680"/>
            <a:ext cx="42166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GV: Phan Thị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Bạch Tuyết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aseline="0" smtClean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Lớp:</a:t>
            </a:r>
            <a:r>
              <a:rPr lang="en-US" altLang="zh-CN" sz="3200" smtClean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2/3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8562" y="194886"/>
            <a:ext cx="5088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0070C0"/>
                </a:solidFill>
                <a:latin typeface="Patrick Hand" panose="00000500000000000000" pitchFamily="2" charset="0"/>
                <a:cs typeface="Arial" panose="020B0604020202020204" pitchFamily="34" charset="0"/>
              </a:rPr>
              <a:t>12 giờ đêm hôm trước</a:t>
            </a:r>
            <a:endParaRPr lang="en-US" sz="4400" dirty="0">
              <a:solidFill>
                <a:srgbClr val="0070C0"/>
              </a:solidFill>
              <a:latin typeface="Patrick H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7085" y="5799137"/>
            <a:ext cx="5088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rgbClr val="0070C0"/>
                </a:solidFill>
                <a:latin typeface="Patrick Hand" panose="00000500000000000000" pitchFamily="2" charset="0"/>
                <a:cs typeface="Arial" panose="020B0604020202020204" pitchFamily="34" charset="0"/>
              </a:rPr>
              <a:t>12 giờ đêm hôm sau</a:t>
            </a:r>
            <a:endParaRPr lang="en-US" sz="4800" dirty="0">
              <a:solidFill>
                <a:srgbClr val="0070C0"/>
              </a:solidFill>
              <a:latin typeface="Patrick Hand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stCxn id="2" idx="2"/>
            <a:endCxn id="3" idx="0"/>
          </p:cNvCxnSpPr>
          <p:nvPr/>
        </p:nvCxnSpPr>
        <p:spPr>
          <a:xfrm flipH="1">
            <a:off x="8481417" y="964327"/>
            <a:ext cx="11477" cy="483481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37085" y="2777002"/>
            <a:ext cx="2301555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1ngày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5671" y="2777002"/>
            <a:ext cx="2301555" cy="830997"/>
          </a:xfrm>
          <a:prstGeom prst="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giờ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 descr="Tả cảnh biển quê em vào một đêm trăng đẹp">
            <a:extLst>
              <a:ext uri="{FF2B5EF4-FFF2-40B4-BE49-F238E27FC236}">
                <a16:creationId xmlns="" xmlns:a16="http://schemas.microsoft.com/office/drawing/2014/main" id="{E6B9B396-FEC7-4918-B92C-EC44DE72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94886"/>
            <a:ext cx="3128172" cy="197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ả cảnh biển quê em vào một đêm trăng đẹp">
            <a:extLst>
              <a:ext uri="{FF2B5EF4-FFF2-40B4-BE49-F238E27FC236}">
                <a16:creationId xmlns="" xmlns:a16="http://schemas.microsoft.com/office/drawing/2014/main" id="{E6B9B396-FEC7-4918-B92C-EC44DE72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7" y="4758201"/>
            <a:ext cx="3143863" cy="197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lời chúc buổi trưa hay ngọt ngào và ý nghĩ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80"/>
          <a:stretch/>
        </p:blipFill>
        <p:spPr bwMode="auto">
          <a:xfrm>
            <a:off x="1285852" y="2324100"/>
            <a:ext cx="3126491" cy="229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1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00" y="481328"/>
            <a:ext cx="10711600" cy="5895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168CC67-0DAF-4D82-999E-E98FFE727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559" y="757001"/>
            <a:ext cx="6752557" cy="5343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5229350" y="2551836"/>
            <a:ext cx="5188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Em</a:t>
            </a:r>
            <a:r>
              <a:rPr lang="en-US" sz="54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thường</a:t>
            </a:r>
            <a:r>
              <a:rPr lang="en-US" sz="54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làm</a:t>
            </a:r>
            <a:r>
              <a:rPr lang="en-US" sz="54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gì</a:t>
            </a:r>
            <a:r>
              <a:rPr lang="en-US" sz="54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trong</a:t>
            </a:r>
            <a:r>
              <a:rPr lang="en-US" sz="54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1 </a:t>
            </a:r>
            <a:r>
              <a:rPr lang="en-US" sz="54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ngày</a:t>
            </a:r>
            <a:r>
              <a:rPr lang="en-US" sz="54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?</a:t>
            </a:r>
            <a:endParaRPr lang="en-US" sz="54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1276350" y="2746835"/>
            <a:ext cx="2919525" cy="41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6282815" y="5638799"/>
            <a:ext cx="6474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Chào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mình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Tin! </a:t>
            </a:r>
            <a:endParaRPr lang="en-US" sz="40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3205" r="24760" b="7763"/>
          <a:stretch/>
        </p:blipFill>
        <p:spPr>
          <a:xfrm>
            <a:off x="1715069" y="1119516"/>
            <a:ext cx="2580968" cy="1524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4030" t="7560" r="12518" b="21875"/>
          <a:stretch/>
        </p:blipFill>
        <p:spPr>
          <a:xfrm>
            <a:off x="7776659" y="1048267"/>
            <a:ext cx="2691580" cy="1525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0377" r="17959" b="20263"/>
          <a:stretch/>
        </p:blipFill>
        <p:spPr>
          <a:xfrm>
            <a:off x="4939078" y="1048267"/>
            <a:ext cx="2194540" cy="1595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7657" r="9344" b="20665"/>
          <a:stretch/>
        </p:blipFill>
        <p:spPr>
          <a:xfrm>
            <a:off x="3174454" y="2964204"/>
            <a:ext cx="2832137" cy="1730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1932" t="17709" r="5198" b="8333"/>
          <a:stretch/>
        </p:blipFill>
        <p:spPr>
          <a:xfrm>
            <a:off x="6596175" y="2996621"/>
            <a:ext cx="3319614" cy="1665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5170539" y="4419601"/>
            <a:ext cx="1731618" cy="2438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1715069" y="63899"/>
            <a:ext cx="922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Buổi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mình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thường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thức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dậy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lúc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6h30 </a:t>
            </a:r>
            <a:r>
              <a:rPr lang="en-US" sz="40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. </a:t>
            </a:r>
            <a:endParaRPr lang="en-US" sz="40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214973" y="4970675"/>
            <a:ext cx="5069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Sau</a:t>
            </a:r>
            <a:r>
              <a:rPr lang="en-US" sz="360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Patrick Hand" panose="00000500000000000000" pitchFamily="2" charset="0"/>
              </a:rPr>
              <a:t>đó mình </a:t>
            </a:r>
            <a:r>
              <a:rPr lang="en-US" sz="360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làm</a:t>
            </a:r>
            <a:r>
              <a:rPr lang="en-US" sz="360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sinh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cá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thay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đến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. </a:t>
            </a:r>
            <a:endParaRPr lang="en-US" sz="36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5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5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1" grpId="0"/>
          <p:bldP spid="11" grpId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1" grpId="0"/>
          <p:bldP spid="11" grpId="1"/>
          <p:bldP spid="1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4457700" y="3415809"/>
            <a:ext cx="2444457" cy="3442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2082394" y="40892"/>
            <a:ext cx="840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trưa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cơm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nghỉ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trưa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. </a:t>
            </a:r>
            <a:endParaRPr lang="en-US" sz="36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0322" t="17708" r="8272" b="7813"/>
          <a:stretch/>
        </p:blipFill>
        <p:spPr>
          <a:xfrm>
            <a:off x="1111670" y="1099526"/>
            <a:ext cx="4502984" cy="2316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914" y="1024150"/>
            <a:ext cx="4569140" cy="2391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4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4457700" y="3415809"/>
            <a:ext cx="2444457" cy="3442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2082394" y="174242"/>
            <a:ext cx="840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chiều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quay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. </a:t>
            </a:r>
            <a:endParaRPr lang="en-US" sz="36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932" t="17709" r="5198" b="8333"/>
          <a:stretch/>
        </p:blipFill>
        <p:spPr>
          <a:xfrm>
            <a:off x="1226177" y="1114154"/>
            <a:ext cx="4587101" cy="2301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15886" b="5729"/>
          <a:stretch/>
        </p:blipFill>
        <p:spPr>
          <a:xfrm>
            <a:off x="7340306" y="1114154"/>
            <a:ext cx="3669673" cy="2312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2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1694735" y="174242"/>
            <a:ext cx="917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ba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. </a:t>
            </a:r>
            <a:endParaRPr lang="en-US" sz="36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129" t="17968" r="12958" b="8073"/>
          <a:stretch/>
        </p:blipFill>
        <p:spPr>
          <a:xfrm>
            <a:off x="6902157" y="1064850"/>
            <a:ext cx="4606414" cy="2626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27" t="12760" r="4319" b="10417"/>
          <a:stretch/>
        </p:blipFill>
        <p:spPr>
          <a:xfrm>
            <a:off x="910057" y="1064850"/>
            <a:ext cx="5481436" cy="2707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5060585" y="3415808"/>
            <a:ext cx="2444457" cy="34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737638" y="46718"/>
            <a:ext cx="1066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ba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tắm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.</a:t>
            </a:r>
            <a:endParaRPr lang="en-US" sz="36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129" t="17968" r="12958" b="8073"/>
          <a:stretch/>
        </p:blipFill>
        <p:spPr>
          <a:xfrm>
            <a:off x="6618655" y="937327"/>
            <a:ext cx="3822993" cy="2180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27" t="12760" r="4319" b="10417"/>
          <a:stretch/>
        </p:blipFill>
        <p:spPr>
          <a:xfrm>
            <a:off x="1694735" y="937328"/>
            <a:ext cx="4549198" cy="2246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6618655" y="2971358"/>
            <a:ext cx="2768925" cy="3899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8814" r="12226" b="14584"/>
          <a:stretch/>
        </p:blipFill>
        <p:spPr>
          <a:xfrm>
            <a:off x="1944097" y="3618763"/>
            <a:ext cx="3994939" cy="2782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5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737638" y="176455"/>
            <a:ext cx="1066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Cuối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ngủ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lúc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10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giờ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đêm</a:t>
            </a:r>
            <a:r>
              <a:rPr lang="en-US" sz="3600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đến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 6h30 </a:t>
            </a:r>
            <a:r>
              <a:rPr lang="en-US" sz="3600" dirty="0" err="1" smtClean="0">
                <a:solidFill>
                  <a:srgbClr val="FF0000"/>
                </a:solidFill>
                <a:latin typeface="Patrick Hand" panose="00000500000000000000" pitchFamily="2" charset="0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. </a:t>
            </a:r>
            <a:endParaRPr lang="en-US" sz="36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247305" y="2971358"/>
            <a:ext cx="2768925" cy="3899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8594" r="7248"/>
          <a:stretch/>
        </p:blipFill>
        <p:spPr>
          <a:xfrm>
            <a:off x="737638" y="1323533"/>
            <a:ext cx="5948132" cy="3295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9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785034" y="433148"/>
            <a:ext cx="624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Google Shape;252;p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460BADB-C656-4DEF-BEE2-AEF04C9B8B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501" y="319061"/>
            <a:ext cx="874503" cy="87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hụp ảnh phong cảnh sáng tạo">
            <a:extLst>
              <a:ext uri="{FF2B5EF4-FFF2-40B4-BE49-F238E27FC236}">
                <a16:creationId xmlns="" xmlns:a16="http://schemas.microsoft.com/office/drawing/2014/main" id="{E3682BB6-2BFA-47E4-981F-95CA5115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" y="1443391"/>
            <a:ext cx="3072845" cy="204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ả buổi trưa hè ở làng quê Việt Nam hay nhất ngắn gọn 3 bài văn mẫu">
            <a:extLst>
              <a:ext uri="{FF2B5EF4-FFF2-40B4-BE49-F238E27FC236}">
                <a16:creationId xmlns="" xmlns:a16="http://schemas.microsoft.com/office/drawing/2014/main" id="{5A9CCB0D-63D0-40BE-891F-F2E1318E2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837" y="1432634"/>
            <a:ext cx="3023180" cy="20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m hãy tả cảnh một buổi sáng trong vườn cây.">
            <a:extLst>
              <a:ext uri="{FF2B5EF4-FFF2-40B4-BE49-F238E27FC236}">
                <a16:creationId xmlns="" xmlns:a16="http://schemas.microsoft.com/office/drawing/2014/main" id="{E305B6EE-C4D5-42B1-BBED-C133EA3C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20" y="1436193"/>
            <a:ext cx="3298511" cy="20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c mẹo cơ bản khi chụp ảnh phong cảnh vào buổi tối">
            <a:extLst>
              <a:ext uri="{FF2B5EF4-FFF2-40B4-BE49-F238E27FC236}">
                <a16:creationId xmlns="" xmlns:a16="http://schemas.microsoft.com/office/drawing/2014/main" id="{F49DFDD7-68F3-4D58-BF5E-6348A942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87" y="4034838"/>
            <a:ext cx="3367485" cy="22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ả cảnh biển quê em vào một đêm trăng đẹp">
            <a:extLst>
              <a:ext uri="{FF2B5EF4-FFF2-40B4-BE49-F238E27FC236}">
                <a16:creationId xmlns="" xmlns:a16="http://schemas.microsoft.com/office/drawing/2014/main" id="{E6B9B396-FEC7-4918-B92C-EC44DE72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54" y="4046250"/>
            <a:ext cx="3530780" cy="22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C3C2F1B-C3B1-4EEE-B39A-FA6B063836EE}"/>
              </a:ext>
            </a:extLst>
          </p:cNvPr>
          <p:cNvSpPr txBox="1"/>
          <p:nvPr/>
        </p:nvSpPr>
        <p:spPr>
          <a:xfrm>
            <a:off x="801510" y="433146"/>
            <a:ext cx="624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4564A8C-121A-4607-993C-442F521082B1}"/>
              </a:ext>
            </a:extLst>
          </p:cNvPr>
          <p:cNvSpPr txBox="1"/>
          <p:nvPr/>
        </p:nvSpPr>
        <p:spPr>
          <a:xfrm>
            <a:off x="567989" y="3446674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6D65BA5-7992-48B9-AB5D-70EBF08AFA1D}"/>
              </a:ext>
            </a:extLst>
          </p:cNvPr>
          <p:cNvSpPr txBox="1"/>
          <p:nvPr/>
        </p:nvSpPr>
        <p:spPr>
          <a:xfrm>
            <a:off x="2689781" y="6279246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0A8624E-5ACF-4B3E-BEA7-DE9F0071AAD9}"/>
              </a:ext>
            </a:extLst>
          </p:cNvPr>
          <p:cNvSpPr txBox="1"/>
          <p:nvPr/>
        </p:nvSpPr>
        <p:spPr>
          <a:xfrm>
            <a:off x="9095918" y="3545071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95874D4-1D3D-4ED1-94AC-FF6F07B037E5}"/>
              </a:ext>
            </a:extLst>
          </p:cNvPr>
          <p:cNvSpPr txBox="1"/>
          <p:nvPr/>
        </p:nvSpPr>
        <p:spPr>
          <a:xfrm>
            <a:off x="4921749" y="3431743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F5ED6C4-F1D1-4FF5-8EBF-866E4B5C2DEB}"/>
              </a:ext>
            </a:extLst>
          </p:cNvPr>
          <p:cNvSpPr txBox="1"/>
          <p:nvPr/>
        </p:nvSpPr>
        <p:spPr>
          <a:xfrm>
            <a:off x="7050535" y="6252172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8C3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3600" b="1" dirty="0">
              <a:solidFill>
                <a:srgbClr val="8C3A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575004" y="382313"/>
            <a:ext cx="9214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Google Shape;252;p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460BADB-C656-4DEF-BEE2-AEF04C9B8B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501" y="319061"/>
            <a:ext cx="874503" cy="87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186">
            <a:extLst>
              <a:ext uri="{FF2B5EF4-FFF2-40B4-BE49-F238E27FC236}">
                <a16:creationId xmlns="" xmlns:a16="http://schemas.microsoft.com/office/drawing/2014/main" id="{D7600BF3-71D2-49D7-A841-DF7B0B737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1" t="3383" r="2037" b="52612"/>
          <a:stretch/>
        </p:blipFill>
        <p:spPr bwMode="auto">
          <a:xfrm>
            <a:off x="0" y="1704099"/>
            <a:ext cx="5991124" cy="44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6">
            <a:extLst>
              <a:ext uri="{FF2B5EF4-FFF2-40B4-BE49-F238E27FC236}">
                <a16:creationId xmlns="" xmlns:a16="http://schemas.microsoft.com/office/drawing/2014/main" id="{867303EA-3344-4B07-9841-05279CEAE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51256" r="2113" b="4739"/>
          <a:stretch/>
        </p:blipFill>
        <p:spPr bwMode="auto">
          <a:xfrm>
            <a:off x="5991124" y="1704098"/>
            <a:ext cx="5991124" cy="44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277037" y="4426226"/>
            <a:ext cx="1508024" cy="577574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="" xmlns:a16="http://schemas.microsoft.com/office/drawing/2014/main" id="{A61F086C-0470-4DAA-A83D-F8F683148012}"/>
              </a:ext>
            </a:extLst>
          </p:cNvPr>
          <p:cNvSpPr/>
          <p:nvPr/>
        </p:nvSpPr>
        <p:spPr>
          <a:xfrm>
            <a:off x="2212974" y="5378726"/>
            <a:ext cx="1508024" cy="577574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3">
            <a:extLst>
              <a:ext uri="{FF2B5EF4-FFF2-40B4-BE49-F238E27FC236}">
                <a16:creationId xmlns="" xmlns:a16="http://schemas.microsoft.com/office/drawing/2014/main" id="{DC2482A2-32B9-42B5-BA86-DA32A7A6AA5F}"/>
              </a:ext>
            </a:extLst>
          </p:cNvPr>
          <p:cNvSpPr/>
          <p:nvPr/>
        </p:nvSpPr>
        <p:spPr>
          <a:xfrm>
            <a:off x="130762" y="4426225"/>
            <a:ext cx="1508024" cy="577574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="" xmlns:a16="http://schemas.microsoft.com/office/drawing/2014/main" id="{F1AFBCE1-C134-41BA-9203-5B3EF320DEBA}"/>
              </a:ext>
            </a:extLst>
          </p:cNvPr>
          <p:cNvSpPr/>
          <p:nvPr/>
        </p:nvSpPr>
        <p:spPr>
          <a:xfrm>
            <a:off x="0" y="3626081"/>
            <a:ext cx="1508024" cy="577574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02813B1-26C4-4F55-AE44-A8392C96A43D}"/>
              </a:ext>
            </a:extLst>
          </p:cNvPr>
          <p:cNvSpPr/>
          <p:nvPr/>
        </p:nvSpPr>
        <p:spPr>
          <a:xfrm>
            <a:off x="6500661" y="2325208"/>
            <a:ext cx="1657350" cy="608211"/>
          </a:xfrm>
          <a:prstGeom prst="roundRect">
            <a:avLst/>
          </a:prstGeom>
          <a:solidFill>
            <a:srgbClr val="B88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EC064EF5-1F2F-4C06-BBA9-F21D729472D3}"/>
              </a:ext>
            </a:extLst>
          </p:cNvPr>
          <p:cNvSpPr/>
          <p:nvPr/>
        </p:nvSpPr>
        <p:spPr>
          <a:xfrm>
            <a:off x="5991124" y="4498684"/>
            <a:ext cx="1657350" cy="608211"/>
          </a:xfrm>
          <a:prstGeom prst="round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1683FFAD-B2A5-4405-9115-0E77917F7E93}"/>
              </a:ext>
            </a:extLst>
          </p:cNvPr>
          <p:cNvSpPr/>
          <p:nvPr/>
        </p:nvSpPr>
        <p:spPr>
          <a:xfrm>
            <a:off x="9730687" y="5215611"/>
            <a:ext cx="1657350" cy="608211"/>
          </a:xfrm>
          <a:prstGeom prst="roundRect">
            <a:avLst/>
          </a:prstGeom>
          <a:solidFill>
            <a:srgbClr val="AAE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5A6FC4BC-1970-417B-90B3-893890CD6C4D}"/>
              </a:ext>
            </a:extLst>
          </p:cNvPr>
          <p:cNvSpPr/>
          <p:nvPr/>
        </p:nvSpPr>
        <p:spPr>
          <a:xfrm>
            <a:off x="10372624" y="3718293"/>
            <a:ext cx="1657350" cy="608211"/>
          </a:xfrm>
          <a:prstGeom prst="roundRect">
            <a:avLst/>
          </a:prstGeom>
          <a:solidFill>
            <a:srgbClr val="AAE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00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3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892097" y="-1104129"/>
            <a:ext cx="1258958" cy="3467216"/>
            <a:chOff x="1236832" y="3596603"/>
            <a:chExt cx="1391718" cy="2226543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1094503" y="4019350"/>
              <a:ext cx="1956793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 err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6840114" y="225303"/>
            <a:ext cx="4761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E83FC77-FCAC-4BBE-8DF3-C3526D21C250}"/>
              </a:ext>
            </a:extLst>
          </p:cNvPr>
          <p:cNvSpPr/>
          <p:nvPr/>
        </p:nvSpPr>
        <p:spPr>
          <a:xfrm>
            <a:off x="2887040" y="0"/>
            <a:ext cx="43034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Trò</a:t>
            </a:r>
            <a:r>
              <a:rPr lang="en-US" sz="5400" b="1" dirty="0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chơi</a:t>
            </a:r>
            <a:r>
              <a:rPr lang="en-US" sz="5400" b="1" dirty="0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 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“</a:t>
            </a:r>
            <a:r>
              <a:rPr lang="en-US" sz="5400" b="1" dirty="0" err="1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Đố</a:t>
            </a:r>
            <a:r>
              <a:rPr lang="en-US" sz="5400" b="1" dirty="0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bạn</a:t>
            </a:r>
            <a:r>
              <a:rPr lang="en-US" sz="5400" b="1" dirty="0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”</a:t>
            </a:r>
          </a:p>
        </p:txBody>
      </p:sp>
      <p:pic>
        <p:nvPicPr>
          <p:cNvPr id="2050" name="Picture 2" descr="Dạy trẻ xem giờ đúng trên đồng hồ: 5 bước cơ bản bố mẹ nào cũng nên biết!">
            <a:extLst>
              <a:ext uri="{FF2B5EF4-FFF2-40B4-BE49-F238E27FC236}">
                <a16:creationId xmlns="" xmlns:a16="http://schemas.microsoft.com/office/drawing/2014/main" id="{596C9A4C-6FBF-4B8A-98E3-E0CB0257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80" y="3401033"/>
            <a:ext cx="5477564" cy="30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0397603-5049-4972-B292-7CEBFC213C17}"/>
              </a:ext>
            </a:extLst>
          </p:cNvPr>
          <p:cNvGrpSpPr/>
          <p:nvPr/>
        </p:nvGrpSpPr>
        <p:grpSpPr>
          <a:xfrm>
            <a:off x="0" y="1754326"/>
            <a:ext cx="5623352" cy="1499084"/>
            <a:chOff x="-90569" y="3604591"/>
            <a:chExt cx="5623352" cy="1499084"/>
          </a:xfrm>
        </p:grpSpPr>
        <p:sp>
          <p:nvSpPr>
            <p:cNvPr id="3" name="Speech Bubble: Oval 2">
              <a:extLst>
                <a:ext uri="{FF2B5EF4-FFF2-40B4-BE49-F238E27FC236}">
                  <a16:creationId xmlns="" xmlns:a16="http://schemas.microsoft.com/office/drawing/2014/main" id="{9736CD31-911A-44BC-90B1-D938D810AF94}"/>
                </a:ext>
              </a:extLst>
            </p:cNvPr>
            <p:cNvSpPr/>
            <p:nvPr/>
          </p:nvSpPr>
          <p:spPr>
            <a:xfrm>
              <a:off x="1" y="3604591"/>
              <a:ext cx="5437810" cy="1499084"/>
            </a:xfrm>
            <a:prstGeom prst="wedgeEllipseCallout">
              <a:avLst>
                <a:gd name="adj1" fmla="val 24773"/>
                <a:gd name="adj2" fmla="val 11425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E584F6F-0C2C-4B0D-834D-CEB53094A26C}"/>
                </a:ext>
              </a:extLst>
            </p:cNvPr>
            <p:cNvSpPr txBox="1"/>
            <p:nvPr/>
          </p:nvSpPr>
          <p:spPr>
            <a:xfrm>
              <a:off x="-90569" y="3742781"/>
              <a:ext cx="5623352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73739D2-EBDE-4DF4-92BF-71E81E47E563}"/>
              </a:ext>
            </a:extLst>
          </p:cNvPr>
          <p:cNvGrpSpPr/>
          <p:nvPr/>
        </p:nvGrpSpPr>
        <p:grpSpPr>
          <a:xfrm>
            <a:off x="6663622" y="1530632"/>
            <a:ext cx="5623352" cy="1499084"/>
            <a:chOff x="-170063" y="3604591"/>
            <a:chExt cx="5623352" cy="1499084"/>
          </a:xfrm>
        </p:grpSpPr>
        <p:sp>
          <p:nvSpPr>
            <p:cNvPr id="13" name="Speech Bubble: Oval 12">
              <a:extLst>
                <a:ext uri="{FF2B5EF4-FFF2-40B4-BE49-F238E27FC236}">
                  <a16:creationId xmlns="" xmlns:a16="http://schemas.microsoft.com/office/drawing/2014/main" id="{194AFED9-AB29-45C2-96AE-98E390C33645}"/>
                </a:ext>
              </a:extLst>
            </p:cNvPr>
            <p:cNvSpPr/>
            <p:nvPr/>
          </p:nvSpPr>
          <p:spPr>
            <a:xfrm rot="21526128" flipH="1">
              <a:off x="1" y="3604591"/>
              <a:ext cx="5437810" cy="1499084"/>
            </a:xfrm>
            <a:prstGeom prst="wedgeEllipseCallout">
              <a:avLst>
                <a:gd name="adj1" fmla="val 39440"/>
                <a:gd name="adj2" fmla="val 84609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5AFC874-B129-4145-A89A-50388C2BFEC0}"/>
                </a:ext>
              </a:extLst>
            </p:cNvPr>
            <p:cNvSpPr txBox="1"/>
            <p:nvPr/>
          </p:nvSpPr>
          <p:spPr>
            <a:xfrm>
              <a:off x="-170063" y="4061745"/>
              <a:ext cx="5623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5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772491" y="-4984523"/>
            <a:ext cx="1633477" cy="11602523"/>
            <a:chOff x="1236832" y="-1627649"/>
            <a:chExt cx="1805731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310616" y="1200218"/>
              <a:ext cx="7181045" cy="1525312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984478" y="603992"/>
            <a:ext cx="1040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Google Shape;252;p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460BADB-C656-4DEF-BEE2-AEF04C9B8B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025" y="506321"/>
            <a:ext cx="874503" cy="874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E82CF3B-5306-4E76-8809-1C2D04319491}"/>
              </a:ext>
            </a:extLst>
          </p:cNvPr>
          <p:cNvSpPr/>
          <p:nvPr/>
        </p:nvSpPr>
        <p:spPr>
          <a:xfrm>
            <a:off x="357809" y="1666460"/>
            <a:ext cx="4890052" cy="929931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B0CD0B0-3B85-4C04-9C1B-842F6105911D}"/>
              </a:ext>
            </a:extLst>
          </p:cNvPr>
          <p:cNvSpPr/>
          <p:nvPr/>
        </p:nvSpPr>
        <p:spPr>
          <a:xfrm>
            <a:off x="1205948" y="2638647"/>
            <a:ext cx="4890052" cy="9299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C02E15E-1954-4D06-9B08-78693F5AC13B}"/>
              </a:ext>
            </a:extLst>
          </p:cNvPr>
          <p:cNvSpPr/>
          <p:nvPr/>
        </p:nvSpPr>
        <p:spPr>
          <a:xfrm>
            <a:off x="2206487" y="3647759"/>
            <a:ext cx="4890052" cy="949089"/>
          </a:xfrm>
          <a:prstGeom prst="roundRect">
            <a:avLst/>
          </a:prstGeom>
          <a:solidFill>
            <a:srgbClr val="AEE3FA"/>
          </a:solidFill>
          <a:ln>
            <a:solidFill>
              <a:srgbClr val="AEE3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EF375A02-D05F-47BD-9293-EACBF5862AF1}"/>
              </a:ext>
            </a:extLst>
          </p:cNvPr>
          <p:cNvSpPr/>
          <p:nvPr/>
        </p:nvSpPr>
        <p:spPr>
          <a:xfrm>
            <a:off x="4651513" y="5773267"/>
            <a:ext cx="4890052" cy="914064"/>
          </a:xfrm>
          <a:prstGeom prst="roundRect">
            <a:avLst/>
          </a:prstGeom>
          <a:solidFill>
            <a:srgbClr val="E0A0DD"/>
          </a:solidFill>
          <a:ln>
            <a:solidFill>
              <a:srgbClr val="E0A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2D3A134-7060-4B5B-B36D-4240913FA26F}"/>
              </a:ext>
            </a:extLst>
          </p:cNvPr>
          <p:cNvSpPr/>
          <p:nvPr/>
        </p:nvSpPr>
        <p:spPr>
          <a:xfrm>
            <a:off x="3354232" y="4665761"/>
            <a:ext cx="4890052" cy="1000492"/>
          </a:xfrm>
          <a:prstGeom prst="roundRect">
            <a:avLst/>
          </a:prstGeom>
          <a:solidFill>
            <a:srgbClr val="00B0F2"/>
          </a:solidFill>
          <a:ln>
            <a:solidFill>
              <a:srgbClr val="00B0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Toán lớp 2 - &quot;Cuối kì I_Mức dễ_đề 1&quot; - VioEdu">
            <a:extLst>
              <a:ext uri="{FF2B5EF4-FFF2-40B4-BE49-F238E27FC236}">
                <a16:creationId xmlns="" xmlns:a16="http://schemas.microsoft.com/office/drawing/2014/main" id="{AB07D8A7-9E9B-4B12-8D11-F4A98646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865" y="1887147"/>
            <a:ext cx="2619187" cy="256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4150" y="2609850"/>
            <a:ext cx="7067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00AEEF"/>
                </a:solidFill>
                <a:latin typeface="Coiny" panose="02000903060500060000" pitchFamily="2" charset="0"/>
              </a:rPr>
              <a:t>Thực</a:t>
            </a:r>
            <a:r>
              <a:rPr lang="en-US" sz="8800" dirty="0" smtClean="0">
                <a:solidFill>
                  <a:srgbClr val="00AEEF"/>
                </a:solidFill>
                <a:latin typeface="Coiny" panose="02000903060500060000" pitchFamily="2" charset="0"/>
              </a:rPr>
              <a:t> </a:t>
            </a:r>
            <a:r>
              <a:rPr lang="en-US" sz="8800" dirty="0" err="1" smtClean="0">
                <a:solidFill>
                  <a:srgbClr val="00AEEF"/>
                </a:solidFill>
                <a:latin typeface="Coiny" panose="02000903060500060000" pitchFamily="2" charset="0"/>
              </a:rPr>
              <a:t>hành</a:t>
            </a:r>
            <a:endParaRPr lang="en-US" sz="8800" dirty="0">
              <a:solidFill>
                <a:srgbClr val="00AEEF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="" xmlns:a16="http://schemas.microsoft.com/office/drawing/2014/main" id="{D448F7A6-3B79-4A33-8ACD-FF61EC68179A}"/>
              </a:ext>
            </a:extLst>
          </p:cNvPr>
          <p:cNvSpPr/>
          <p:nvPr/>
        </p:nvSpPr>
        <p:spPr>
          <a:xfrm>
            <a:off x="174638" y="197597"/>
            <a:ext cx="7464411" cy="1006364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4" y="-60376"/>
            <a:ext cx="507334" cy="62808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8026" y="377613"/>
            <a:ext cx="682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(SGK/107)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63B6E37A-B701-4039-8B85-B30873A4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00" y="3269139"/>
            <a:ext cx="6153460" cy="33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B81708-3B63-4004-B177-1EC039CFF19A}"/>
              </a:ext>
            </a:extLst>
          </p:cNvPr>
          <p:cNvSpPr txBox="1"/>
          <p:nvPr/>
        </p:nvSpPr>
        <p:spPr>
          <a:xfrm>
            <a:off x="1325880" y="1203960"/>
            <a:ext cx="10280002" cy="2537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Nhóm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đôi</a:t>
            </a:r>
            <a:endParaRPr lang="en-US" sz="3200" b="1" dirty="0">
              <a:ln/>
              <a:solidFill>
                <a:schemeClr val="accent3"/>
              </a:solidFill>
              <a:latin typeface="Arial" panose="020B0604020202020204" pitchFamily="34" charset="0"/>
              <a:ea typeface="Myriad Pro"/>
              <a:cs typeface="Arial" panose="020B0604020202020204" pitchFamily="34" charset="0"/>
            </a:endParaRPr>
          </a:p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1.Một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bạn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xoay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kim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đồng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hồ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và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nói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giờ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.</a:t>
            </a:r>
          </a:p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2.Một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bạn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viết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giờ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buổi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chiều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(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tối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,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đêm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)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vào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bảng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 con.</a:t>
            </a:r>
            <a:endParaRPr lang="en-US" sz="3200" dirty="0">
              <a:ln/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="" xmlns:a16="http://schemas.microsoft.com/office/drawing/2014/main" id="{D448F7A6-3B79-4A33-8ACD-FF61EC68179A}"/>
              </a:ext>
            </a:extLst>
          </p:cNvPr>
          <p:cNvSpPr/>
          <p:nvPr/>
        </p:nvSpPr>
        <p:spPr>
          <a:xfrm>
            <a:off x="174638" y="197597"/>
            <a:ext cx="7023651" cy="1006364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4" y="-60376"/>
            <a:ext cx="507334" cy="62808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8026" y="377613"/>
            <a:ext cx="678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(SGK/107)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B7AC98-E140-4493-962A-8B261E64ECA3}"/>
              </a:ext>
            </a:extLst>
          </p:cNvPr>
          <p:cNvSpPr txBox="1"/>
          <p:nvPr/>
        </p:nvSpPr>
        <p:spPr>
          <a:xfrm>
            <a:off x="-740007" y="1412092"/>
            <a:ext cx="702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B6AA03-991D-434C-A68A-B5CB053D4968}"/>
              </a:ext>
            </a:extLst>
          </p:cNvPr>
          <p:cNvSpPr txBox="1"/>
          <p:nvPr/>
        </p:nvSpPr>
        <p:spPr>
          <a:xfrm>
            <a:off x="7128782" y="1401559"/>
            <a:ext cx="343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8E0AFF-F826-488B-8BA1-BD896AAFE0E8}"/>
              </a:ext>
            </a:extLst>
          </p:cNvPr>
          <p:cNvSpPr txBox="1"/>
          <p:nvPr/>
        </p:nvSpPr>
        <p:spPr>
          <a:xfrm>
            <a:off x="-481845" y="3957058"/>
            <a:ext cx="5838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9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EF20AE-3D55-4EC9-8D54-443AB40A4CF1}"/>
              </a:ext>
            </a:extLst>
          </p:cNvPr>
          <p:cNvSpPr txBox="1"/>
          <p:nvPr/>
        </p:nvSpPr>
        <p:spPr>
          <a:xfrm>
            <a:off x="6283645" y="3957058"/>
            <a:ext cx="611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d)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262185" y="2058423"/>
            <a:ext cx="2095968" cy="1998607"/>
            <a:chOff x="4876800" y="2344105"/>
            <a:chExt cx="3497580" cy="3335111"/>
          </a:xfrm>
        </p:grpSpPr>
        <p:grpSp>
          <p:nvGrpSpPr>
            <p:cNvPr id="25" name="Group 24"/>
            <p:cNvGrpSpPr/>
            <p:nvPr/>
          </p:nvGrpSpPr>
          <p:grpSpPr>
            <a:xfrm>
              <a:off x="4876800" y="2344105"/>
              <a:ext cx="3497580" cy="3335111"/>
              <a:chOff x="381000" y="685800"/>
              <a:chExt cx="6531127" cy="6019800"/>
            </a:xfrm>
          </p:grpSpPr>
          <p:pic>
            <p:nvPicPr>
              <p:cNvPr id="27" name="Picture 26" descr="đồng hồ 5.1"/>
              <p:cNvPicPr>
                <a:picLocks noChangeAspect="1"/>
              </p:cNvPicPr>
              <p:nvPr/>
            </p:nvPicPr>
            <p:blipFill>
              <a:blip r:embed="rId5"/>
              <a:srcRect l="3024" t="8979" r="3024" b="19527"/>
              <a:stretch>
                <a:fillRect/>
              </a:stretch>
            </p:blipFill>
            <p:spPr>
              <a:xfrm>
                <a:off x="381000" y="685800"/>
                <a:ext cx="6531127" cy="6019800"/>
              </a:xfrm>
              <a:prstGeom prst="rect">
                <a:avLst/>
              </a:prstGeom>
            </p:spPr>
          </p:pic>
          <p:pic>
            <p:nvPicPr>
              <p:cNvPr id="28" name="Picture 27" descr="đồng hồ 5.png"/>
              <p:cNvPicPr>
                <a:picLocks noChangeAspect="1"/>
              </p:cNvPicPr>
              <p:nvPr/>
            </p:nvPicPr>
            <p:blipFill>
              <a:blip r:embed="rId6"/>
              <a:srcRect l="52525" t="85938" r="19192" b="3124"/>
              <a:stretch>
                <a:fillRect/>
              </a:stretch>
            </p:blipFill>
            <p:spPr>
              <a:xfrm>
                <a:off x="3725486" y="3399668"/>
                <a:ext cx="1536721" cy="592061"/>
              </a:xfrm>
              <a:prstGeom prst="rect">
                <a:avLst/>
              </a:prstGeom>
            </p:spPr>
          </p:pic>
          <p:pic>
            <p:nvPicPr>
              <p:cNvPr id="29" name="Picture 28" descr="đồng hồ 5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5547" b="95313" l="24242" r="47980">
                            <a14:foregroundMark x1="40152" y1="88477" x2="39646" y2="87500"/>
                            <a14:foregroundMark x1="46212" y1="91016" x2="46212" y2="91016"/>
                            <a14:foregroundMark x1="39394" y1="86523" x2="39394" y2="86523"/>
                          </a14:backgroundRemoval>
                        </a14:imgEffect>
                      </a14:imgLayer>
                    </a14:imgProps>
                  </a:ext>
                </a:extLst>
              </a:blip>
              <a:srcRect l="24243" t="85938" r="51515" b="4687"/>
              <a:stretch>
                <a:fillRect/>
              </a:stretch>
            </p:blipFill>
            <p:spPr>
              <a:xfrm rot="14332555">
                <a:off x="2761277" y="2967004"/>
                <a:ext cx="1088226" cy="360564"/>
              </a:xfrm>
              <a:prstGeom prst="rect">
                <a:avLst/>
              </a:prstGeom>
            </p:spPr>
          </p:pic>
        </p:grpSp>
        <p:sp>
          <p:nvSpPr>
            <p:cNvPr id="26" name="Oval 25"/>
            <p:cNvSpPr/>
            <p:nvPr/>
          </p:nvSpPr>
          <p:spPr>
            <a:xfrm>
              <a:off x="6531401" y="3921764"/>
              <a:ext cx="188050" cy="188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67785" y="2058423"/>
            <a:ext cx="2095968" cy="1998607"/>
            <a:chOff x="4876800" y="2344105"/>
            <a:chExt cx="3497580" cy="3335111"/>
          </a:xfrm>
        </p:grpSpPr>
        <p:grpSp>
          <p:nvGrpSpPr>
            <p:cNvPr id="31" name="Group 30"/>
            <p:cNvGrpSpPr/>
            <p:nvPr/>
          </p:nvGrpSpPr>
          <p:grpSpPr>
            <a:xfrm>
              <a:off x="4876800" y="2344105"/>
              <a:ext cx="3497580" cy="3335111"/>
              <a:chOff x="381000" y="685800"/>
              <a:chExt cx="6531127" cy="6019800"/>
            </a:xfrm>
          </p:grpSpPr>
          <p:pic>
            <p:nvPicPr>
              <p:cNvPr id="33" name="Picture 32" descr="đồng hồ 5.1"/>
              <p:cNvPicPr>
                <a:picLocks noChangeAspect="1"/>
              </p:cNvPicPr>
              <p:nvPr/>
            </p:nvPicPr>
            <p:blipFill>
              <a:blip r:embed="rId5"/>
              <a:srcRect l="3024" t="8979" r="3024" b="19527"/>
              <a:stretch>
                <a:fillRect/>
              </a:stretch>
            </p:blipFill>
            <p:spPr>
              <a:xfrm>
                <a:off x="381000" y="685800"/>
                <a:ext cx="6531127" cy="6019800"/>
              </a:xfrm>
              <a:prstGeom prst="rect">
                <a:avLst/>
              </a:prstGeom>
            </p:spPr>
          </p:pic>
          <p:pic>
            <p:nvPicPr>
              <p:cNvPr id="34" name="Picture 33" descr="đồng hồ 5.png"/>
              <p:cNvPicPr>
                <a:picLocks noChangeAspect="1"/>
              </p:cNvPicPr>
              <p:nvPr/>
            </p:nvPicPr>
            <p:blipFill>
              <a:blip r:embed="rId6"/>
              <a:srcRect l="52525" t="85938" r="19192" b="3124"/>
              <a:stretch>
                <a:fillRect/>
              </a:stretch>
            </p:blipFill>
            <p:spPr>
              <a:xfrm>
                <a:off x="3725486" y="3399668"/>
                <a:ext cx="1536721" cy="592061"/>
              </a:xfrm>
              <a:prstGeom prst="rect">
                <a:avLst/>
              </a:prstGeom>
            </p:spPr>
          </p:pic>
          <p:pic>
            <p:nvPicPr>
              <p:cNvPr id="35" name="Picture 34" descr="đồng hồ 5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5547" b="95313" l="24242" r="47980">
                            <a14:foregroundMark x1="40152" y1="88477" x2="39646" y2="87500"/>
                            <a14:foregroundMark x1="46212" y1="91016" x2="46212" y2="91016"/>
                            <a14:foregroundMark x1="39394" y1="86523" x2="39394" y2="86523"/>
                          </a14:backgroundRemoval>
                        </a14:imgEffect>
                      </a14:imgLayer>
                    </a14:imgProps>
                  </a:ext>
                </a:extLst>
              </a:blip>
              <a:srcRect l="24243" t="85938" r="51515" b="4687"/>
              <a:stretch>
                <a:fillRect/>
              </a:stretch>
            </p:blipFill>
            <p:spPr>
              <a:xfrm rot="14332555">
                <a:off x="2761277" y="2967004"/>
                <a:ext cx="1088226" cy="360564"/>
              </a:xfrm>
              <a:prstGeom prst="rect">
                <a:avLst/>
              </a:prstGeom>
            </p:spPr>
          </p:pic>
        </p:grpSp>
        <p:sp>
          <p:nvSpPr>
            <p:cNvPr id="32" name="Oval 31"/>
            <p:cNvSpPr/>
            <p:nvPr/>
          </p:nvSpPr>
          <p:spPr>
            <a:xfrm>
              <a:off x="6531401" y="3921764"/>
              <a:ext cx="188050" cy="188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2185" y="4603389"/>
            <a:ext cx="2095968" cy="1998607"/>
            <a:chOff x="4876800" y="2344105"/>
            <a:chExt cx="3497580" cy="3335111"/>
          </a:xfrm>
        </p:grpSpPr>
        <p:grpSp>
          <p:nvGrpSpPr>
            <p:cNvPr id="37" name="Group 36"/>
            <p:cNvGrpSpPr/>
            <p:nvPr/>
          </p:nvGrpSpPr>
          <p:grpSpPr>
            <a:xfrm>
              <a:off x="4876800" y="2344105"/>
              <a:ext cx="3497580" cy="3335111"/>
              <a:chOff x="381000" y="685800"/>
              <a:chExt cx="6531127" cy="6019800"/>
            </a:xfrm>
          </p:grpSpPr>
          <p:pic>
            <p:nvPicPr>
              <p:cNvPr id="39" name="Picture 38" descr="đồng hồ 5.1"/>
              <p:cNvPicPr>
                <a:picLocks noChangeAspect="1"/>
              </p:cNvPicPr>
              <p:nvPr/>
            </p:nvPicPr>
            <p:blipFill>
              <a:blip r:embed="rId5"/>
              <a:srcRect l="3024" t="8979" r="3024" b="19527"/>
              <a:stretch>
                <a:fillRect/>
              </a:stretch>
            </p:blipFill>
            <p:spPr>
              <a:xfrm>
                <a:off x="381000" y="685800"/>
                <a:ext cx="6531127" cy="6019800"/>
              </a:xfrm>
              <a:prstGeom prst="rect">
                <a:avLst/>
              </a:prstGeom>
            </p:spPr>
          </p:pic>
          <p:pic>
            <p:nvPicPr>
              <p:cNvPr id="40" name="Picture 39" descr="đồng hồ 5.png"/>
              <p:cNvPicPr>
                <a:picLocks noChangeAspect="1"/>
              </p:cNvPicPr>
              <p:nvPr/>
            </p:nvPicPr>
            <p:blipFill>
              <a:blip r:embed="rId6"/>
              <a:srcRect l="52525" t="85938" r="19192" b="3124"/>
              <a:stretch>
                <a:fillRect/>
              </a:stretch>
            </p:blipFill>
            <p:spPr>
              <a:xfrm>
                <a:off x="3725486" y="3399668"/>
                <a:ext cx="1536721" cy="592061"/>
              </a:xfrm>
              <a:prstGeom prst="rect">
                <a:avLst/>
              </a:prstGeom>
            </p:spPr>
          </p:pic>
          <p:pic>
            <p:nvPicPr>
              <p:cNvPr id="41" name="Picture 40" descr="đồng hồ 5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5547" b="95313" l="24242" r="47980">
                            <a14:foregroundMark x1="40152" y1="88477" x2="39646" y2="87500"/>
                            <a14:foregroundMark x1="46212" y1="91016" x2="46212" y2="91016"/>
                            <a14:foregroundMark x1="39394" y1="86523" x2="39394" y2="86523"/>
                          </a14:backgroundRemoval>
                        </a14:imgEffect>
                      </a14:imgLayer>
                    </a14:imgProps>
                  </a:ext>
                </a:extLst>
              </a:blip>
              <a:srcRect l="24243" t="85938" r="51515" b="4687"/>
              <a:stretch>
                <a:fillRect/>
              </a:stretch>
            </p:blipFill>
            <p:spPr>
              <a:xfrm rot="14332555">
                <a:off x="2761277" y="2967004"/>
                <a:ext cx="1088226" cy="360564"/>
              </a:xfrm>
              <a:prstGeom prst="rect">
                <a:avLst/>
              </a:prstGeom>
            </p:spPr>
          </p:pic>
        </p:grpSp>
        <p:sp>
          <p:nvSpPr>
            <p:cNvPr id="38" name="Oval 37"/>
            <p:cNvSpPr/>
            <p:nvPr/>
          </p:nvSpPr>
          <p:spPr>
            <a:xfrm>
              <a:off x="6531401" y="3921764"/>
              <a:ext cx="188050" cy="188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67785" y="4603389"/>
            <a:ext cx="2095968" cy="1998607"/>
            <a:chOff x="4876800" y="2344105"/>
            <a:chExt cx="3497580" cy="3335111"/>
          </a:xfrm>
        </p:grpSpPr>
        <p:grpSp>
          <p:nvGrpSpPr>
            <p:cNvPr id="43" name="Group 42"/>
            <p:cNvGrpSpPr/>
            <p:nvPr/>
          </p:nvGrpSpPr>
          <p:grpSpPr>
            <a:xfrm>
              <a:off x="4876800" y="2344105"/>
              <a:ext cx="3497580" cy="3335111"/>
              <a:chOff x="381000" y="685800"/>
              <a:chExt cx="6531127" cy="6019800"/>
            </a:xfrm>
          </p:grpSpPr>
          <p:pic>
            <p:nvPicPr>
              <p:cNvPr id="45" name="Picture 44" descr="đồng hồ 5.1"/>
              <p:cNvPicPr>
                <a:picLocks noChangeAspect="1"/>
              </p:cNvPicPr>
              <p:nvPr/>
            </p:nvPicPr>
            <p:blipFill>
              <a:blip r:embed="rId5"/>
              <a:srcRect l="3024" t="8979" r="3024" b="19527"/>
              <a:stretch>
                <a:fillRect/>
              </a:stretch>
            </p:blipFill>
            <p:spPr>
              <a:xfrm>
                <a:off x="381000" y="685800"/>
                <a:ext cx="6531127" cy="6019800"/>
              </a:xfrm>
              <a:prstGeom prst="rect">
                <a:avLst/>
              </a:prstGeom>
            </p:spPr>
          </p:pic>
          <p:pic>
            <p:nvPicPr>
              <p:cNvPr id="46" name="Picture 45" descr="đồng hồ 5.png"/>
              <p:cNvPicPr>
                <a:picLocks noChangeAspect="1"/>
              </p:cNvPicPr>
              <p:nvPr/>
            </p:nvPicPr>
            <p:blipFill>
              <a:blip r:embed="rId6"/>
              <a:srcRect l="52525" t="85938" r="19192" b="3124"/>
              <a:stretch>
                <a:fillRect/>
              </a:stretch>
            </p:blipFill>
            <p:spPr>
              <a:xfrm>
                <a:off x="3725486" y="3399668"/>
                <a:ext cx="1536721" cy="592061"/>
              </a:xfrm>
              <a:prstGeom prst="rect">
                <a:avLst/>
              </a:prstGeom>
            </p:spPr>
          </p:pic>
          <p:pic>
            <p:nvPicPr>
              <p:cNvPr id="47" name="Picture 46" descr="đồng hồ 5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5547" b="95313" l="24242" r="47980">
                            <a14:foregroundMark x1="40152" y1="88477" x2="39646" y2="87500"/>
                            <a14:foregroundMark x1="46212" y1="91016" x2="46212" y2="91016"/>
                            <a14:foregroundMark x1="39394" y1="86523" x2="39394" y2="86523"/>
                          </a14:backgroundRemoval>
                        </a14:imgEffect>
                      </a14:imgLayer>
                    </a14:imgProps>
                  </a:ext>
                </a:extLst>
              </a:blip>
              <a:srcRect l="24243" t="85938" r="51515" b="4687"/>
              <a:stretch>
                <a:fillRect/>
              </a:stretch>
            </p:blipFill>
            <p:spPr>
              <a:xfrm rot="14332555">
                <a:off x="2761277" y="2967004"/>
                <a:ext cx="1088226" cy="360564"/>
              </a:xfrm>
              <a:prstGeom prst="rect">
                <a:avLst/>
              </a:prstGeom>
            </p:spPr>
          </p:pic>
        </p:grpSp>
        <p:sp>
          <p:nvSpPr>
            <p:cNvPr id="44" name="Oval 43"/>
            <p:cNvSpPr/>
            <p:nvPr/>
          </p:nvSpPr>
          <p:spPr>
            <a:xfrm>
              <a:off x="6531401" y="3921764"/>
              <a:ext cx="188050" cy="188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55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="" xmlns:a16="http://schemas.microsoft.com/office/drawing/2014/main" id="{D448F7A6-3B79-4A33-8ACD-FF61EC68179A}"/>
              </a:ext>
            </a:extLst>
          </p:cNvPr>
          <p:cNvSpPr/>
          <p:nvPr/>
        </p:nvSpPr>
        <p:spPr>
          <a:xfrm>
            <a:off x="174639" y="197597"/>
            <a:ext cx="4869802" cy="826347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4" y="-60376"/>
            <a:ext cx="507334" cy="62808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8026" y="299975"/>
            <a:ext cx="420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2: (SGK/107)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B81708-3B63-4004-B177-1EC039CFF19A}"/>
              </a:ext>
            </a:extLst>
          </p:cNvPr>
          <p:cNvSpPr txBox="1"/>
          <p:nvPr/>
        </p:nvSpPr>
        <p:spPr>
          <a:xfrm>
            <a:off x="358472" y="996379"/>
            <a:ext cx="11833528" cy="6104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/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36645AC9-CA80-458A-B292-2D35D507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49367" r="8596" b="21353"/>
          <a:stretch/>
        </p:blipFill>
        <p:spPr bwMode="auto">
          <a:xfrm>
            <a:off x="4631074" y="1575035"/>
            <a:ext cx="7123044" cy="50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E4EAD3-7600-4FB7-BA97-F3DF38C64B93}"/>
              </a:ext>
            </a:extLst>
          </p:cNvPr>
          <p:cNvSpPr txBox="1"/>
          <p:nvPr/>
        </p:nvSpPr>
        <p:spPr>
          <a:xfrm>
            <a:off x="123934" y="2062466"/>
            <a:ext cx="332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0AD047-9C37-40F1-AEB0-19E89B9DB3B5}"/>
              </a:ext>
            </a:extLst>
          </p:cNvPr>
          <p:cNvSpPr txBox="1"/>
          <p:nvPr/>
        </p:nvSpPr>
        <p:spPr>
          <a:xfrm>
            <a:off x="255792" y="2758870"/>
            <a:ext cx="4169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776192" y="3751881"/>
            <a:ext cx="1761751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="" xmlns:a16="http://schemas.microsoft.com/office/drawing/2014/main" id="{DCD2378E-89C2-4AE7-AC37-2F2370AE5CBD}"/>
              </a:ext>
            </a:extLst>
          </p:cNvPr>
          <p:cNvSpPr/>
          <p:nvPr/>
        </p:nvSpPr>
        <p:spPr>
          <a:xfrm>
            <a:off x="10663773" y="3532806"/>
            <a:ext cx="1504664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729AA368-D98D-436D-B643-3FC72C344B33}"/>
              </a:ext>
            </a:extLst>
          </p:cNvPr>
          <p:cNvSpPr/>
          <p:nvPr/>
        </p:nvSpPr>
        <p:spPr>
          <a:xfrm>
            <a:off x="10537371" y="4824832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11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="" xmlns:a16="http://schemas.microsoft.com/office/drawing/2014/main" id="{637AD5B1-D36C-4B8A-8CCB-3D4918370AB8}"/>
              </a:ext>
            </a:extLst>
          </p:cNvPr>
          <p:cNvSpPr/>
          <p:nvPr/>
        </p:nvSpPr>
        <p:spPr>
          <a:xfrm>
            <a:off x="9537943" y="6239975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chiều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="" xmlns:a16="http://schemas.microsoft.com/office/drawing/2014/main" id="{4D87ED82-B7E7-4ECD-AA5D-8CDCA1AC9CCA}"/>
              </a:ext>
            </a:extLst>
          </p:cNvPr>
          <p:cNvSpPr/>
          <p:nvPr/>
        </p:nvSpPr>
        <p:spPr>
          <a:xfrm>
            <a:off x="7892363" y="4886645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6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chiều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="" xmlns:a16="http://schemas.microsoft.com/office/drawing/2014/main" id="{26781407-8736-4286-BE4D-F942EC505D27}"/>
              </a:ext>
            </a:extLst>
          </p:cNvPr>
          <p:cNvSpPr/>
          <p:nvPr/>
        </p:nvSpPr>
        <p:spPr>
          <a:xfrm>
            <a:off x="5929085" y="6257503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">
            <a:extLst>
              <a:ext uri="{FF2B5EF4-FFF2-40B4-BE49-F238E27FC236}">
                <a16:creationId xmlns="" xmlns:a16="http://schemas.microsoft.com/office/drawing/2014/main" id="{70A240B2-DAA8-4F14-9C54-08AF945D976A}"/>
              </a:ext>
            </a:extLst>
          </p:cNvPr>
          <p:cNvSpPr/>
          <p:nvPr/>
        </p:nvSpPr>
        <p:spPr>
          <a:xfrm>
            <a:off x="5044441" y="4725820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ounded Rectangle 1">
            <a:extLst>
              <a:ext uri="{FF2B5EF4-FFF2-40B4-BE49-F238E27FC236}">
                <a16:creationId xmlns="" xmlns:a16="http://schemas.microsoft.com/office/drawing/2014/main" id="{BE55D42C-AF44-4C9B-8929-6F3FF35E19A7}"/>
              </a:ext>
            </a:extLst>
          </p:cNvPr>
          <p:cNvSpPr/>
          <p:nvPr/>
        </p:nvSpPr>
        <p:spPr>
          <a:xfrm>
            <a:off x="5273210" y="2070282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6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2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="" xmlns:a16="http://schemas.microsoft.com/office/drawing/2014/main" id="{D448F7A6-3B79-4A33-8ACD-FF61EC68179A}"/>
              </a:ext>
            </a:extLst>
          </p:cNvPr>
          <p:cNvSpPr/>
          <p:nvPr/>
        </p:nvSpPr>
        <p:spPr>
          <a:xfrm>
            <a:off x="174639" y="197597"/>
            <a:ext cx="4869802" cy="826347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41" y="-166391"/>
            <a:ext cx="507334" cy="84011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8026" y="299975"/>
            <a:ext cx="420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2: (SGK/107)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B81708-3B63-4004-B177-1EC039CFF19A}"/>
              </a:ext>
            </a:extLst>
          </p:cNvPr>
          <p:cNvSpPr txBox="1"/>
          <p:nvPr/>
        </p:nvSpPr>
        <p:spPr>
          <a:xfrm>
            <a:off x="358472" y="996379"/>
            <a:ext cx="11833528" cy="6104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/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36645AC9-CA80-458A-B292-2D35D507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49367" r="8596" b="21353"/>
          <a:stretch/>
        </p:blipFill>
        <p:spPr bwMode="auto">
          <a:xfrm>
            <a:off x="5068956" y="1789044"/>
            <a:ext cx="7123044" cy="50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0AD047-9C37-40F1-AEB0-19E89B9DB3B5}"/>
              </a:ext>
            </a:extLst>
          </p:cNvPr>
          <p:cNvSpPr txBox="1"/>
          <p:nvPr/>
        </p:nvSpPr>
        <p:spPr>
          <a:xfrm>
            <a:off x="108379" y="1822726"/>
            <a:ext cx="4169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D978A3B-A520-4DD3-BA14-0688E2570A68}"/>
              </a:ext>
            </a:extLst>
          </p:cNvPr>
          <p:cNvSpPr txBox="1"/>
          <p:nvPr/>
        </p:nvSpPr>
        <p:spPr>
          <a:xfrm>
            <a:off x="0" y="3023055"/>
            <a:ext cx="4169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403AB6B-0FB2-49C5-A2C1-FAC11EC7CB3C}"/>
              </a:ext>
            </a:extLst>
          </p:cNvPr>
          <p:cNvSpPr txBox="1"/>
          <p:nvPr/>
        </p:nvSpPr>
        <p:spPr>
          <a:xfrm>
            <a:off x="-1" y="4338447"/>
            <a:ext cx="4169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976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2" y="-476518"/>
            <a:ext cx="12544023" cy="746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Một ngày có bao nhiêu giờ 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4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Một </a:t>
            </a:r>
            <a:r>
              <a:rPr 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 có bao nhiêu </a:t>
            </a:r>
            <a:r>
              <a:rPr lang="en-US" sz="4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buổi </a:t>
            </a:r>
            <a:r>
              <a:rPr 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200000"/>
              </a:lnSpc>
            </a:pPr>
            <a:endParaRPr lang="en-US" sz="4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76">
            <a:extLst>
              <a:ext uri="{FF2B5EF4-FFF2-40B4-BE49-F238E27FC236}">
                <a16:creationId xmlns="" xmlns:a16="http://schemas.microsoft.com/office/drawing/2014/main" id="{D448F7A6-3B79-4A33-8ACD-FF61EC68179A}"/>
              </a:ext>
            </a:extLst>
          </p:cNvPr>
          <p:cNvSpPr/>
          <p:nvPr/>
        </p:nvSpPr>
        <p:spPr>
          <a:xfrm>
            <a:off x="174638" y="197596"/>
            <a:ext cx="8943604" cy="1309231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978" y="-142055"/>
            <a:ext cx="852211" cy="113632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288" y="276515"/>
            <a:ext cx="7057623" cy="1151392"/>
          </a:xfrm>
        </p:spPr>
        <p:txBody>
          <a:bodyPr>
            <a:normAutofit/>
          </a:bodyPr>
          <a:lstStyle/>
          <a:p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Củng cố và vận dụng</a:t>
            </a:r>
            <a:endParaRPr lang="en-US" sz="6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E7FCCCD3-CB55-4C2A-972E-6E9013B6210D}"/>
              </a:ext>
            </a:extLst>
          </p:cNvPr>
          <p:cNvSpPr/>
          <p:nvPr/>
        </p:nvSpPr>
        <p:spPr>
          <a:xfrm>
            <a:off x="789709" y="-1662545"/>
            <a:ext cx="10210800" cy="6553200"/>
          </a:xfrm>
          <a:custGeom>
            <a:avLst/>
            <a:gdLst>
              <a:gd name="connsiteX0" fmla="*/ 0 w 10210800"/>
              <a:gd name="connsiteY0" fmla="*/ 3276600 h 6553200"/>
              <a:gd name="connsiteX1" fmla="*/ 5105400 w 10210800"/>
              <a:gd name="connsiteY1" fmla="*/ 0 h 6553200"/>
              <a:gd name="connsiteX2" fmla="*/ 10210800 w 10210800"/>
              <a:gd name="connsiteY2" fmla="*/ 3276600 h 6553200"/>
              <a:gd name="connsiteX3" fmla="*/ 5105400 w 10210800"/>
              <a:gd name="connsiteY3" fmla="*/ 6553200 h 6553200"/>
              <a:gd name="connsiteX4" fmla="*/ 0 w 10210800"/>
              <a:gd name="connsiteY4" fmla="*/ 3276600 h 65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800" h="6553200" fill="none" extrusionOk="0">
                <a:moveTo>
                  <a:pt x="0" y="3276600"/>
                </a:moveTo>
                <a:cubicBezTo>
                  <a:pt x="357470" y="1075419"/>
                  <a:pt x="2088473" y="457652"/>
                  <a:pt x="5105400" y="0"/>
                </a:cubicBezTo>
                <a:cubicBezTo>
                  <a:pt x="7724332" y="39391"/>
                  <a:pt x="10330980" y="1191131"/>
                  <a:pt x="10210800" y="3276600"/>
                </a:cubicBezTo>
                <a:cubicBezTo>
                  <a:pt x="9985975" y="4796704"/>
                  <a:pt x="7655746" y="6747757"/>
                  <a:pt x="5105400" y="6553200"/>
                </a:cubicBezTo>
                <a:cubicBezTo>
                  <a:pt x="2338358" y="6738712"/>
                  <a:pt x="-58526" y="5074654"/>
                  <a:pt x="0" y="3276600"/>
                </a:cubicBezTo>
                <a:close/>
              </a:path>
              <a:path w="10210800" h="6553200" stroke="0" extrusionOk="0">
                <a:moveTo>
                  <a:pt x="0" y="3276600"/>
                </a:moveTo>
                <a:cubicBezTo>
                  <a:pt x="-20676" y="1326896"/>
                  <a:pt x="1834016" y="-158457"/>
                  <a:pt x="5105400" y="0"/>
                </a:cubicBezTo>
                <a:cubicBezTo>
                  <a:pt x="7825106" y="-43658"/>
                  <a:pt x="10108186" y="1650985"/>
                  <a:pt x="10210800" y="3276600"/>
                </a:cubicBezTo>
                <a:cubicBezTo>
                  <a:pt x="10680360" y="5162561"/>
                  <a:pt x="8362478" y="6083626"/>
                  <a:pt x="5105400" y="6553200"/>
                </a:cubicBezTo>
                <a:cubicBezTo>
                  <a:pt x="2222252" y="6684188"/>
                  <a:pt x="-311433" y="5378043"/>
                  <a:pt x="0" y="3276600"/>
                </a:cubicBezTo>
                <a:close/>
              </a:path>
            </a:pathLst>
          </a:custGeom>
          <a:ln w="38100">
            <a:solidFill>
              <a:schemeClr val="tx1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25745372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="" xmlns:a16="http://schemas.microsoft.com/office/drawing/2014/main" id="{C9E6A444-219C-4725-AEA0-5172834D6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48" y="3505200"/>
            <a:ext cx="8358504" cy="626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C8904D-4AE1-402F-BCD5-6E3BB5A3D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17" y="333784"/>
            <a:ext cx="5998984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5"/>
          <p:cNvGrpSpPr/>
          <p:nvPr/>
        </p:nvGrpSpPr>
        <p:grpSpPr>
          <a:xfrm rot="5400000">
            <a:off x="4485862" y="-4697894"/>
            <a:ext cx="1258958" cy="10654746"/>
            <a:chOff x="1236832" y="-1019015"/>
            <a:chExt cx="1391718" cy="6842161"/>
          </a:xfrm>
        </p:grpSpPr>
        <p:sp>
          <p:nvSpPr>
            <p:cNvPr id="9" name="Rectangle 69"/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731605" y="4978184"/>
            <a:ext cx="8861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E83FC77-FCAC-4BBE-8DF3-C3526D21C250}"/>
              </a:ext>
            </a:extLst>
          </p:cNvPr>
          <p:cNvSpPr/>
          <p:nvPr/>
        </p:nvSpPr>
        <p:spPr>
          <a:xfrm>
            <a:off x="628084" y="247457"/>
            <a:ext cx="81162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Trò</a:t>
            </a:r>
            <a:r>
              <a:rPr lang="en-US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chơi</a:t>
            </a:r>
            <a:r>
              <a:rPr lang="en-US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: “</a:t>
            </a:r>
            <a:r>
              <a:rPr lang="en-US" sz="5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Đố</a:t>
            </a:r>
            <a:r>
              <a:rPr lang="en-US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bạn</a:t>
            </a:r>
            <a:r>
              <a:rPr lang="en-US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”</a:t>
            </a:r>
          </a:p>
        </p:txBody>
      </p:sp>
      <p:pic>
        <p:nvPicPr>
          <p:cNvPr id="14" name="Picture 4" descr="7 câu đố mẹo &amp;#39;siêu&amp;#39; khó hiểu, thử thách trí thông minh của bạn">
            <a:extLst>
              <a:ext uri="{FF2B5EF4-FFF2-40B4-BE49-F238E27FC236}">
                <a16:creationId xmlns="" xmlns:a16="http://schemas.microsoft.com/office/drawing/2014/main" id="{FED3CF4B-F71B-4841-836F-53EB5C4D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18" y="1754326"/>
            <a:ext cx="4434687" cy="2980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948" y="-142024"/>
            <a:ext cx="12661061" cy="711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7">
            <a:extLst>
              <a:ext uri="{FF2B5EF4-FFF2-40B4-BE49-F238E27FC236}">
                <a16:creationId xmlns="" xmlns:a16="http://schemas.microsoft.com/office/drawing/2014/main" id="{0AA582E7-F379-4745-ABB3-BF519BE21F0C}"/>
              </a:ext>
            </a:extLst>
          </p:cNvPr>
          <p:cNvSpPr txBox="1"/>
          <p:nvPr/>
        </p:nvSpPr>
        <p:spPr>
          <a:xfrm>
            <a:off x="2722790" y="1129626"/>
            <a:ext cx="6927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Hai</a:t>
            </a:r>
            <a:r>
              <a:rPr kumimoji="0" lang="en-US" altLang="zh-CN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 12</a:t>
            </a:r>
            <a:r>
              <a:rPr kumimoji="0" lang="en-US" altLang="zh-CN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 12 năm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3679A1-F4D2-4FC4-85C3-29F30A65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98" y="1775957"/>
            <a:ext cx="5049129" cy="3238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289769-838B-4462-AF18-8A149C190941}"/>
              </a:ext>
            </a:extLst>
          </p:cNvPr>
          <p:cNvSpPr txBox="1"/>
          <p:nvPr/>
        </p:nvSpPr>
        <p:spPr>
          <a:xfrm>
            <a:off x="3068959" y="4379346"/>
            <a:ext cx="623500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taya" panose="020B0604020202020204" charset="-34"/>
                <a:cs typeface="Pattaya" panose="020B0604020202020204" charset="-34"/>
              </a:rPr>
              <a:t>Ngày, Giờ (Tiết  1)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Pattaya" panose="020B0604020202020204" charset="-34"/>
              <a:cs typeface="Pattaya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56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" y="2267585"/>
            <a:ext cx="9022080" cy="23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88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5"/>
          <p:cNvGrpSpPr/>
          <p:nvPr/>
        </p:nvGrpSpPr>
        <p:grpSpPr>
          <a:xfrm rot="5400000">
            <a:off x="4485862" y="-4697894"/>
            <a:ext cx="1258958" cy="10654746"/>
            <a:chOff x="1236832" y="-1019015"/>
            <a:chExt cx="1391718" cy="6842161"/>
          </a:xfrm>
        </p:grpSpPr>
        <p:sp>
          <p:nvSpPr>
            <p:cNvPr id="9" name="Rectangle 69"/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E83FC77-FCAC-4BBE-8DF3-C3526D21C250}"/>
              </a:ext>
            </a:extLst>
          </p:cNvPr>
          <p:cNvSpPr/>
          <p:nvPr/>
        </p:nvSpPr>
        <p:spPr>
          <a:xfrm>
            <a:off x="1524040" y="272599"/>
            <a:ext cx="64179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Hoạt</a:t>
            </a:r>
            <a:r>
              <a:rPr lang="en-US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động</a:t>
            </a:r>
            <a:r>
              <a:rPr lang="en-US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nhóm</a:t>
            </a:r>
            <a:r>
              <a:rPr lang="en-US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</a:rPr>
              <a:t>:</a:t>
            </a:r>
            <a:endParaRPr lang="en-US" sz="54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iny" panose="0200090306050006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1162563" y="1278355"/>
            <a:ext cx="9638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Bây</a:t>
            </a:r>
            <a:r>
              <a:rPr lang="en-US" sz="4000" dirty="0"/>
              <a:t> </a:t>
            </a:r>
            <a:r>
              <a:rPr lang="en-US" sz="4000" dirty="0" err="1"/>
              <a:t>giơ</a:t>
            </a:r>
            <a:r>
              <a:rPr lang="en-US" sz="4000" dirty="0"/>
              <a:t>̀ là 8 </a:t>
            </a:r>
            <a:r>
              <a:rPr lang="en-US" sz="4000" dirty="0" err="1"/>
              <a:t>giơ</a:t>
            </a:r>
            <a:r>
              <a:rPr lang="en-US" sz="4000" dirty="0"/>
              <a:t>̀, </a:t>
            </a:r>
            <a:r>
              <a:rPr lang="en-US" sz="4000" dirty="0" err="1"/>
              <a:t>tư</a:t>
            </a:r>
            <a:r>
              <a:rPr lang="en-US" sz="4000" dirty="0"/>
              <a:t>̀ </a:t>
            </a:r>
            <a:r>
              <a:rPr lang="en-US" sz="4000" dirty="0" err="1"/>
              <a:t>lúc</a:t>
            </a:r>
            <a:r>
              <a:rPr lang="en-US" sz="4000" dirty="0"/>
              <a:t> 7 </a:t>
            </a:r>
            <a:r>
              <a:rPr lang="en-US" sz="4000" dirty="0" err="1"/>
              <a:t>giơ</a:t>
            </a:r>
            <a:r>
              <a:rPr lang="en-US" sz="4000" dirty="0"/>
              <a:t>̀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bây</a:t>
            </a:r>
            <a:r>
              <a:rPr lang="en-US" sz="4000" dirty="0"/>
              <a:t> </a:t>
            </a:r>
            <a:r>
              <a:rPr lang="en-US" sz="4000" dirty="0" err="1"/>
              <a:t>giơ</a:t>
            </a:r>
            <a:r>
              <a:rPr lang="en-US" sz="4000" dirty="0"/>
              <a:t>̀ </a:t>
            </a:r>
            <a:r>
              <a:rPr lang="en-US" sz="4000" dirty="0" err="1"/>
              <a:t>chúng</a:t>
            </a:r>
            <a:r>
              <a:rPr lang="en-US" sz="4000" dirty="0"/>
              <a:t> ta </a:t>
            </a:r>
            <a:r>
              <a:rPr lang="en-US" sz="4000" dirty="0" err="1"/>
              <a:t>đa</a:t>
            </a:r>
            <a:r>
              <a:rPr lang="en-US" sz="4000" dirty="0"/>
              <a:t>̃ </a:t>
            </a:r>
            <a:r>
              <a:rPr lang="en-US" sz="4000" dirty="0" err="1"/>
              <a:t>làm</a:t>
            </a:r>
            <a:r>
              <a:rPr lang="en-US" sz="4000" dirty="0"/>
              <a:t> </a:t>
            </a:r>
            <a:r>
              <a:rPr lang="en-US" sz="4000" dirty="0" err="1"/>
              <a:t>những</a:t>
            </a:r>
            <a:r>
              <a:rPr lang="en-US" sz="4000" dirty="0"/>
              <a:t> </a:t>
            </a:r>
            <a:r>
              <a:rPr lang="en-US" sz="4000" dirty="0" err="1"/>
              <a:t>việc</a:t>
            </a:r>
            <a:r>
              <a:rPr lang="en-US" sz="4000" dirty="0"/>
              <a:t> </a:t>
            </a:r>
            <a:r>
              <a:rPr lang="en-US" sz="4000" dirty="0" err="1"/>
              <a:t>gi</a:t>
            </a:r>
            <a:r>
              <a:rPr lang="en-US" sz="4000" dirty="0"/>
              <a:t>̀?</a:t>
            </a:r>
          </a:p>
        </p:txBody>
      </p:sp>
      <p:pic>
        <p:nvPicPr>
          <p:cNvPr id="14" name="Picture 2" descr="Giáo Dục, Học Tập, Học Sinh, Kiến Thức, Học Nhóm, Tải hình PNG 187 -  Free.Vector6.com">
            <a:extLst>
              <a:ext uri="{FF2B5EF4-FFF2-40B4-BE49-F238E27FC236}">
                <a16:creationId xmlns="" xmlns:a16="http://schemas.microsoft.com/office/drawing/2014/main" id="{9B698FB2-AD1B-4719-B343-429BF79B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4324350"/>
            <a:ext cx="3408498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C68691B-A9CD-482E-B6E1-75F0F818728D}"/>
              </a:ext>
            </a:extLst>
          </p:cNvPr>
          <p:cNvSpPr txBox="1"/>
          <p:nvPr/>
        </p:nvSpPr>
        <p:spPr>
          <a:xfrm>
            <a:off x="628084" y="5393063"/>
            <a:ext cx="4287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  <a:latin typeface="Coiny" panose="02000903060500060000" pitchFamily="2" charset="0"/>
              </a:rPr>
              <a:t> 4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698028" y="2382382"/>
            <a:ext cx="2637774" cy="2637774"/>
            <a:chOff x="8755358" y="277865"/>
            <a:chExt cx="2637774" cy="2637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358" y="277865"/>
              <a:ext cx="2637774" cy="263777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00000">
              <a:off x="9920467" y="1450542"/>
              <a:ext cx="108930" cy="63682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4888" y="853032"/>
              <a:ext cx="62045" cy="88635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060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5141844" y="-5353876"/>
            <a:ext cx="1258958" cy="11966710"/>
            <a:chOff x="1236832" y="-1861519"/>
            <a:chExt cx="1391718" cy="768466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634558" y="1290289"/>
              <a:ext cx="7414916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endParaRPr lang="en-US" sz="3199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905558" y="217704"/>
            <a:ext cx="9638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7h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0" name="Picture 2" descr="Giáo án kỹ năng xếp hàng ( dạy trẻ kỹ năng xếp hàng chờ đến lượt) - BYTUONG">
            <a:extLst>
              <a:ext uri="{FF2B5EF4-FFF2-40B4-BE49-F238E27FC236}">
                <a16:creationId xmlns="" xmlns:a16="http://schemas.microsoft.com/office/drawing/2014/main" id="{ACFAB66F-2645-4D1B-8CA3-333D2A3D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9" y="1534516"/>
            <a:ext cx="4512709" cy="2538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 gợi ý giúp giáo viên quản lý lớp học tốt hơn - Táo Giáo Dục - Dự án đào  tạo và hỗ trợ giáo viên">
            <a:extLst>
              <a:ext uri="{FF2B5EF4-FFF2-40B4-BE49-F238E27FC236}">
                <a16:creationId xmlns="" xmlns:a16="http://schemas.microsoft.com/office/drawing/2014/main" id="{D34A75D4-0843-46A7-835A-C091A355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97" y="3796366"/>
            <a:ext cx="4781381" cy="2696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A62332-3E25-4F58-9825-7774C463A987}"/>
              </a:ext>
            </a:extLst>
          </p:cNvPr>
          <p:cNvSpPr txBox="1"/>
          <p:nvPr/>
        </p:nvSpPr>
        <p:spPr>
          <a:xfrm>
            <a:off x="5077238" y="1790021"/>
            <a:ext cx="46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tới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D201480-2998-4957-8023-19EC2D4A2282}"/>
              </a:ext>
            </a:extLst>
          </p:cNvPr>
          <p:cNvSpPr txBox="1"/>
          <p:nvPr/>
        </p:nvSpPr>
        <p:spPr>
          <a:xfrm>
            <a:off x="5599042" y="2550690"/>
            <a:ext cx="494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xếp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lớp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482CBE-4D4D-4B44-BFA3-95933E4F4E8F}"/>
              </a:ext>
            </a:extLst>
          </p:cNvPr>
          <p:cNvSpPr txBox="1"/>
          <p:nvPr/>
        </p:nvSpPr>
        <p:spPr>
          <a:xfrm>
            <a:off x="117348" y="4802650"/>
            <a:ext cx="658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chào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cô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giáo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/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thầy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giáo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C66BEC-99EB-43ED-8CAA-D5715E971662}"/>
              </a:ext>
            </a:extLst>
          </p:cNvPr>
          <p:cNvSpPr txBox="1"/>
          <p:nvPr/>
        </p:nvSpPr>
        <p:spPr>
          <a:xfrm>
            <a:off x="-459113" y="5681488"/>
            <a:ext cx="474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4.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3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048143" y="433148"/>
            <a:ext cx="1027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3A1A380-96D5-4D94-8A8E-48932B19FD13}"/>
              </a:ext>
            </a:extLst>
          </p:cNvPr>
          <p:cNvSpPr txBox="1"/>
          <p:nvPr/>
        </p:nvSpPr>
        <p:spPr>
          <a:xfrm>
            <a:off x="628084" y="2106758"/>
            <a:ext cx="1013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0F540E-2BEC-43D0-A233-E3F1690B7592}"/>
              </a:ext>
            </a:extLst>
          </p:cNvPr>
          <p:cNvSpPr txBox="1"/>
          <p:nvPr/>
        </p:nvSpPr>
        <p:spPr>
          <a:xfrm>
            <a:off x="1640278" y="2903268"/>
            <a:ext cx="754955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Google Shape;252;p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526544A1-F3EC-4083-B909-2C4D8C4067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286" y="319061"/>
            <a:ext cx="874503" cy="87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1;p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56D346B-60BF-49D5-9547-F1C5CFD7EA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2029" y="2320405"/>
            <a:ext cx="1516862" cy="21046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28084" y="3752546"/>
            <a:ext cx="2637774" cy="2637774"/>
            <a:chOff x="685414" y="277865"/>
            <a:chExt cx="2637774" cy="26377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14" y="277865"/>
              <a:ext cx="2637774" cy="263777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959009" y="1481538"/>
              <a:ext cx="108930" cy="6368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944" y="853032"/>
              <a:ext cx="62045" cy="88635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8698028" y="3752546"/>
            <a:ext cx="2637774" cy="2637774"/>
            <a:chOff x="8755358" y="277865"/>
            <a:chExt cx="2637774" cy="26377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358" y="277865"/>
              <a:ext cx="2637774" cy="263777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00000">
              <a:off x="9920467" y="1450542"/>
              <a:ext cx="108930" cy="636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4888" y="853032"/>
              <a:ext cx="62045" cy="88635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3250473" y="4782377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giờ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6527" y="4782377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giờ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/>
          <p:cNvCxnSpPr>
            <a:stCxn id="23" idx="3"/>
            <a:endCxn id="24" idx="1"/>
          </p:cNvCxnSpPr>
          <p:nvPr/>
        </p:nvCxnSpPr>
        <p:spPr>
          <a:xfrm>
            <a:off x="4350734" y="5074765"/>
            <a:ext cx="31757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88499" y="4496174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giờ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51;p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B8B7F747-507C-4816-96B4-47BBA9A601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5453" y="2970532"/>
            <a:ext cx="1516862" cy="21046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15"/>
          <p:cNvGrpSpPr/>
          <p:nvPr/>
        </p:nvGrpSpPr>
        <p:grpSpPr>
          <a:xfrm rot="5400000">
            <a:off x="4710935" y="-4922968"/>
            <a:ext cx="1756587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785034" y="433148"/>
            <a:ext cx="7526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2FA028A-0C8D-419F-9800-0E9EDC9DAC51}"/>
              </a:ext>
            </a:extLst>
          </p:cNvPr>
          <p:cNvGrpSpPr/>
          <p:nvPr/>
        </p:nvGrpSpPr>
        <p:grpSpPr>
          <a:xfrm>
            <a:off x="3982032" y="2110523"/>
            <a:ext cx="5777947" cy="1138773"/>
            <a:chOff x="2862467" y="1922479"/>
            <a:chExt cx="5777947" cy="1138773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641A9301-6DA7-46F9-85E3-F0AA442CBCA2}"/>
                </a:ext>
              </a:extLst>
            </p:cNvPr>
            <p:cNvSpPr/>
            <p:nvPr/>
          </p:nvSpPr>
          <p:spPr>
            <a:xfrm flipH="1">
              <a:off x="2862467" y="1922479"/>
              <a:ext cx="5777947" cy="1138773"/>
            </a:xfrm>
            <a:prstGeom prst="wedgeRoundRectCallout">
              <a:avLst>
                <a:gd name="adj1" fmla="val -52255"/>
                <a:gd name="adj2" fmla="val 76990"/>
                <a:gd name="adj3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3A1A380-96D5-4D94-8A8E-48932B19FD13}"/>
                </a:ext>
              </a:extLst>
            </p:cNvPr>
            <p:cNvSpPr txBox="1"/>
            <p:nvPr/>
          </p:nvSpPr>
          <p:spPr>
            <a:xfrm>
              <a:off x="2862467" y="2112000"/>
              <a:ext cx="565867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0F540E-2BEC-43D0-A233-E3F1690B7592}"/>
              </a:ext>
            </a:extLst>
          </p:cNvPr>
          <p:cNvSpPr txBox="1"/>
          <p:nvPr/>
        </p:nvSpPr>
        <p:spPr>
          <a:xfrm>
            <a:off x="2461284" y="4918819"/>
            <a:ext cx="9218850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252;p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460BADB-C656-4DEF-BEE2-AEF04C9B8B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876" y="618009"/>
            <a:ext cx="874503" cy="87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3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137611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2605</TotalTime>
  <Words>755</Words>
  <Application>Microsoft Office PowerPoint</Application>
  <PresentationFormat>Custom</PresentationFormat>
  <Paragraphs>125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Arial</vt:lpstr>
      <vt:lpstr>Biome</vt:lpstr>
      <vt:lpstr>Pattaya</vt:lpstr>
      <vt:lpstr>微软雅黑</vt:lpstr>
      <vt:lpstr>字魂27号-布丁体</vt:lpstr>
      <vt:lpstr>Patrick Hand</vt:lpstr>
      <vt:lpstr>Myriad Pro</vt:lpstr>
      <vt:lpstr>等线</vt:lpstr>
      <vt:lpstr>Calibri Light</vt:lpstr>
      <vt:lpstr>等线 Light</vt:lpstr>
      <vt:lpstr>庞门正道标题体</vt:lpstr>
      <vt:lpstr>Calibri</vt:lpstr>
      <vt:lpstr>PT Sans</vt:lpstr>
      <vt:lpstr>Coiny</vt:lpstr>
      <vt:lpstr>Times New Roman</vt:lpstr>
      <vt:lpstr>Office Theme</vt:lpstr>
      <vt:lpstr>Office 主题​​</vt:lpstr>
      <vt:lpstr>千图网海量PPT模板www.58pic.com​​</vt:lpstr>
      <vt:lpstr>1_千图网海量PPT模板www.58pic.com​​</vt:lpstr>
      <vt:lpstr>2_千图网海量PPT模板www.58pic.com​​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và 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 Nguyen Thi Thanh</dc:creator>
  <cp:lastModifiedBy>Admin</cp:lastModifiedBy>
  <cp:revision>57</cp:revision>
  <dcterms:created xsi:type="dcterms:W3CDTF">2021-10-17T02:56:41Z</dcterms:created>
  <dcterms:modified xsi:type="dcterms:W3CDTF">2022-12-10T13:41:53Z</dcterms:modified>
</cp:coreProperties>
</file>